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9413125-B7B5-D645-B2FB-DE4C9FACAF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12DA48-1A80-534A-96C7-435CD9B9D26D}" type="datetimeFigureOut">
              <a:rPr lang="en-US" smtClean="0"/>
              <a:t>9/22/2019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Jz85GFuan4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691239" cy="1933328"/>
          </a:xfrm>
        </p:spPr>
        <p:txBody>
          <a:bodyPr/>
          <a:lstStyle/>
          <a:p>
            <a:r>
              <a:rPr lang="en-US" sz="6000" dirty="0"/>
              <a:t>Unit 2: Constitutional Foundations (1763-1824)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7816292-06AC-4426-9FA3-CEA7701B6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73" y="2263806"/>
            <a:ext cx="8227381" cy="45941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Unit Essential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Why did the American colonists “break up” with Great Britain?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do you balance freedom with a working government?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Has the U.S. lived up to the ideals in the Declaration of Independence and the Constitution?</a:t>
            </a:r>
          </a:p>
        </p:txBody>
      </p:sp>
    </p:spTree>
    <p:extLst>
      <p:ext uri="{BB962C8B-B14F-4D97-AF65-F5344CB8AC3E}">
        <p14:creationId xmlns:p14="http://schemas.microsoft.com/office/powerpoint/2010/main" val="229778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64296"/>
          </a:xfrm>
        </p:spPr>
        <p:txBody>
          <a:bodyPr/>
          <a:lstStyle/>
          <a:p>
            <a:r>
              <a:rPr lang="en-US" dirty="0"/>
              <a:t>Results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308"/>
            <a:ext cx="7620000" cy="5631873"/>
          </a:xfrm>
        </p:spPr>
        <p:txBody>
          <a:bodyPr>
            <a:normAutofit fontScale="92500"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/>
              <a:t>The Treaty of Paris ended the war in 1763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New territory for Great Britain and the colonies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Present-day Canada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France dropped all claims to land east of the Mississippi </a:t>
            </a:r>
          </a:p>
          <a:p>
            <a:pPr marL="925830" lvl="1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b="1" dirty="0"/>
              <a:t>Debt for Great Britain!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American colonists (slightly) unified to help fight the French</a:t>
            </a:r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b="1" dirty="0"/>
              <a:t>Great Britain owns North America!</a:t>
            </a:r>
          </a:p>
        </p:txBody>
      </p:sp>
    </p:spTree>
    <p:extLst>
      <p:ext uri="{BB962C8B-B14F-4D97-AF65-F5344CB8AC3E}">
        <p14:creationId xmlns:p14="http://schemas.microsoft.com/office/powerpoint/2010/main" val="22057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03D8-2106-4629-887A-FF69BD5F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30DB-AD4F-440F-8FF3-98514B3F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6858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Without looking at your notes, list </a:t>
            </a:r>
            <a:r>
              <a:rPr lang="en-US" sz="2800" b="1" dirty="0"/>
              <a:t>1 cause </a:t>
            </a:r>
            <a:r>
              <a:rPr lang="en-US" sz="2800" dirty="0"/>
              <a:t>and </a:t>
            </a:r>
            <a:r>
              <a:rPr lang="en-US" sz="2800" b="1" dirty="0"/>
              <a:t>2 effects </a:t>
            </a:r>
            <a:r>
              <a:rPr lang="en-US" sz="2800" dirty="0"/>
              <a:t>of the French and Indian War</a:t>
            </a:r>
          </a:p>
        </p:txBody>
      </p:sp>
    </p:spTree>
    <p:extLst>
      <p:ext uri="{BB962C8B-B14F-4D97-AF65-F5344CB8AC3E}">
        <p14:creationId xmlns:p14="http://schemas.microsoft.com/office/powerpoint/2010/main" val="106735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20" y="115888"/>
            <a:ext cx="8842374" cy="1614487"/>
          </a:xfrm>
        </p:spPr>
        <p:txBody>
          <a:bodyPr/>
          <a:lstStyle/>
          <a:p>
            <a:r>
              <a:rPr lang="en-US" dirty="0"/>
              <a:t>French &amp; Indian War </a:t>
            </a:r>
            <a:br>
              <a:rPr lang="en-US" dirty="0"/>
            </a:br>
            <a:r>
              <a:rPr lang="en-US" dirty="0"/>
              <a:t>(7 Years’ War) 1754-1763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30375"/>
            <a:ext cx="9136495" cy="5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1" y="1600200"/>
            <a:ext cx="8033982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What were the causes of the French &amp; Indian War?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Why did the colonists try to unify during the French &amp; Indian War?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What were the effects of the French &amp; Indian War?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4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138"/>
            <a:ext cx="8620124" cy="1143000"/>
          </a:xfrm>
        </p:spPr>
        <p:txBody>
          <a:bodyPr/>
          <a:lstStyle/>
          <a:p>
            <a:r>
              <a:rPr lang="en-US" dirty="0"/>
              <a:t>Causes of the French &amp; Indian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749" y="1268413"/>
            <a:ext cx="8778874" cy="5446711"/>
          </a:xfrm>
        </p:spPr>
        <p:txBody>
          <a:bodyPr>
            <a:normAutofit/>
          </a:bodyPr>
          <a:lstStyle/>
          <a:p>
            <a:r>
              <a:rPr lang="en-US" sz="2800" dirty="0"/>
              <a:t>France &amp; Great Britain were traditional European rivals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Disagreements over land settlements (upper Ohio River Valley)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Small group of British colonists ambushed a French scouting party in Pennsylvania (Battle of Jumonville Glen)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War broke out between French/Indian allies &amp; Great Britain/colonies/Indian allies</a:t>
            </a:r>
          </a:p>
        </p:txBody>
      </p:sp>
    </p:spTree>
    <p:extLst>
      <p:ext uri="{BB962C8B-B14F-4D97-AF65-F5344CB8AC3E}">
        <p14:creationId xmlns:p14="http://schemas.microsoft.com/office/powerpoint/2010/main" val="8540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02" r="9376"/>
          <a:stretch/>
        </p:blipFill>
        <p:spPr>
          <a:xfrm>
            <a:off x="-1863" y="317500"/>
            <a:ext cx="9145863" cy="631825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710658" y="3587750"/>
            <a:ext cx="1131091" cy="857250"/>
          </a:xfrm>
          <a:prstGeom prst="lef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2126062" y="2685652"/>
            <a:ext cx="1173163" cy="956469"/>
          </a:xfrm>
          <a:prstGeom prst="lef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Jumonville Glen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https://www.youtube.com/watch?v=Jz85GFuan48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 descr="Image result for george washington french and indian war">
            <a:extLst>
              <a:ext uri="{FF2B5EF4-FFF2-40B4-BE49-F238E27FC236}">
                <a16:creationId xmlns:a16="http://schemas.microsoft.com/office/drawing/2014/main" id="{D04BBFEA-E5B0-4702-99CD-0DCFB97D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0638"/>
            <a:ext cx="3143712" cy="38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14089" y="3740150"/>
            <a:ext cx="2629911" cy="311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1" y="274638"/>
            <a:ext cx="8334374" cy="1143000"/>
          </a:xfrm>
        </p:spPr>
        <p:txBody>
          <a:bodyPr/>
          <a:lstStyle/>
          <a:p>
            <a:r>
              <a:rPr lang="en-US" dirty="0"/>
              <a:t>Albany Plan of Union </a:t>
            </a:r>
            <a:r>
              <a:rPr lang="mr-IN" dirty="0"/>
              <a:t>–</a:t>
            </a:r>
            <a:r>
              <a:rPr lang="en-US" dirty="0"/>
              <a:t> June 1754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77875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Members from 7 of the northern colonies met in Albany, NY</a:t>
            </a:r>
          </a:p>
          <a:p>
            <a:r>
              <a:rPr lang="en-US" sz="2800" dirty="0"/>
              <a:t>Wanted to strengthen alliance with the Iroquois</a:t>
            </a:r>
          </a:p>
          <a:p>
            <a:r>
              <a:rPr lang="en-US" sz="2800" dirty="0"/>
              <a:t>Discussed a permanent alliance between the British colonies </a:t>
            </a:r>
          </a:p>
          <a:p>
            <a:pPr lvl="1"/>
            <a:r>
              <a:rPr lang="en-US" sz="2800" dirty="0"/>
              <a:t>Still loyal to Great Britain</a:t>
            </a:r>
          </a:p>
          <a:p>
            <a:pPr lvl="1"/>
            <a:r>
              <a:rPr lang="en-US" sz="2800" dirty="0"/>
              <a:t>Alliance of colonies could better fight the French</a:t>
            </a:r>
          </a:p>
          <a:p>
            <a:pPr lvl="1"/>
            <a:r>
              <a:rPr lang="en-US" sz="2800" dirty="0"/>
              <a:t>Rejected by the colonies</a:t>
            </a:r>
          </a:p>
        </p:txBody>
      </p:sp>
    </p:spTree>
    <p:extLst>
      <p:ext uri="{BB962C8B-B14F-4D97-AF65-F5344CB8AC3E}">
        <p14:creationId xmlns:p14="http://schemas.microsoft.com/office/powerpoint/2010/main" val="2493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7620000" cy="828675"/>
          </a:xfrm>
        </p:spPr>
        <p:txBody>
          <a:bodyPr/>
          <a:lstStyle/>
          <a:p>
            <a:r>
              <a:rPr lang="en-US" dirty="0"/>
              <a:t>Benjamin Franklin, May 1754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968375"/>
            <a:ext cx="8559800" cy="59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of the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French were winning the war early on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In response, British Prime Minister, William Pitt, poured more money and resources into the war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In 1759, the British captured Quebec, the capital of New France</a:t>
            </a:r>
          </a:p>
        </p:txBody>
      </p:sp>
    </p:spTree>
    <p:extLst>
      <p:ext uri="{BB962C8B-B14F-4D97-AF65-F5344CB8AC3E}">
        <p14:creationId xmlns:p14="http://schemas.microsoft.com/office/powerpoint/2010/main" val="11533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347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Unit 2: Constitutional Foundations (1763-1824)</vt:lpstr>
      <vt:lpstr>French &amp; Indian War  (7 Years’ War) 1754-1763</vt:lpstr>
      <vt:lpstr>Learning Objectives</vt:lpstr>
      <vt:lpstr>Causes of the French &amp; Indian War</vt:lpstr>
      <vt:lpstr>PowerPoint Presentation</vt:lpstr>
      <vt:lpstr>Battle of Jumonville Glen</vt:lpstr>
      <vt:lpstr>Albany Plan of Union – June 1754</vt:lpstr>
      <vt:lpstr>Benjamin Franklin, May 1754</vt:lpstr>
      <vt:lpstr>Course of the War</vt:lpstr>
      <vt:lpstr>Results of the War</vt:lpstr>
      <vt:lpstr>PowerPoint Presentation</vt:lpstr>
      <vt:lpstr>Exit Ticket</vt:lpstr>
    </vt:vector>
  </TitlesOfParts>
  <Company>Georgetown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Fitzgibbons</dc:creator>
  <cp:lastModifiedBy>Joshua Fitzgibbons</cp:lastModifiedBy>
  <cp:revision>7</cp:revision>
  <dcterms:created xsi:type="dcterms:W3CDTF">2017-10-12T02:54:59Z</dcterms:created>
  <dcterms:modified xsi:type="dcterms:W3CDTF">2019-09-22T14:31:31Z</dcterms:modified>
</cp:coreProperties>
</file>