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8"/>
  </p:notesMasterIdLst>
  <p:sldIdLst>
    <p:sldId id="256" r:id="rId2"/>
    <p:sldId id="260" r:id="rId3"/>
    <p:sldId id="258" r:id="rId4"/>
    <p:sldId id="262" r:id="rId5"/>
    <p:sldId id="257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1943C-3D26-4C9C-8100-278AB234444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F057C-4BD6-47A8-AA6D-BF6D5696E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9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September 30, 2019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September 30,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September 30,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September 30, 2019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September 30, 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September 30, 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September 30, 2019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September 30,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September 30, 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September 30, 2019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September 30, 2019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Monday, September 30,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YEfLm5dLM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1131" y="2064327"/>
            <a:ext cx="7543800" cy="2152650"/>
          </a:xfrm>
        </p:spPr>
        <p:txBody>
          <a:bodyPr/>
          <a:lstStyle/>
          <a:p>
            <a:r>
              <a:rPr lang="en-US" dirty="0"/>
              <a:t>The Bill of Rights</a:t>
            </a:r>
          </a:p>
        </p:txBody>
      </p:sp>
    </p:spTree>
    <p:extLst>
      <p:ext uri="{BB962C8B-B14F-4D97-AF65-F5344CB8AC3E}">
        <p14:creationId xmlns:p14="http://schemas.microsoft.com/office/powerpoint/2010/main" val="350020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6136" y="1614056"/>
            <a:ext cx="7703127" cy="3657599"/>
          </a:xfrm>
        </p:spPr>
        <p:txBody>
          <a:bodyPr>
            <a:normAutofit/>
          </a:bodyPr>
          <a:lstStyle/>
          <a:p>
            <a:r>
              <a:rPr lang="en-US" sz="2400" dirty="0"/>
              <a:t>What is the Bill of Rights?</a:t>
            </a:r>
          </a:p>
          <a:p>
            <a:pPr marL="18288" indent="0">
              <a:buNone/>
            </a:pPr>
            <a:endParaRPr lang="en-US" sz="2400" dirty="0"/>
          </a:p>
          <a:p>
            <a:r>
              <a:rPr lang="en-US" sz="2400" dirty="0"/>
              <a:t>So what rights do I have?</a:t>
            </a:r>
          </a:p>
          <a:p>
            <a:pPr marL="1828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6136" y="124691"/>
            <a:ext cx="7543800" cy="9144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75735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625" y="1095375"/>
            <a:ext cx="8381999" cy="550862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First Ten Amendments to the Constitution</a:t>
            </a:r>
          </a:p>
          <a:p>
            <a:pPr marL="18288" indent="0">
              <a:buNone/>
            </a:pPr>
            <a:endParaRPr lang="en-US" sz="3200" dirty="0"/>
          </a:p>
          <a:p>
            <a:r>
              <a:rPr lang="en-US" sz="3200" dirty="0"/>
              <a:t>List of specific rights that cannot be taken away</a:t>
            </a:r>
          </a:p>
          <a:p>
            <a:pPr marL="18288" indent="0">
              <a:buNone/>
            </a:pPr>
            <a:endParaRPr lang="en-US" sz="3200" dirty="0"/>
          </a:p>
          <a:p>
            <a:r>
              <a:rPr lang="en-US" sz="3200" dirty="0"/>
              <a:t>Demanded by anti-federalists as a condition of ratifying the U.S. Constitution</a:t>
            </a:r>
          </a:p>
          <a:p>
            <a:pPr marL="18288" indent="0">
              <a:buNone/>
            </a:pPr>
            <a:endParaRPr lang="en-US" sz="3200" dirty="0"/>
          </a:p>
          <a:p>
            <a:r>
              <a:rPr lang="en-US" sz="3200" dirty="0"/>
              <a:t>Afraid even the Constitution gave too much power to the government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9865" y="0"/>
            <a:ext cx="7922260" cy="914400"/>
          </a:xfrm>
        </p:spPr>
        <p:txBody>
          <a:bodyPr/>
          <a:lstStyle/>
          <a:p>
            <a:r>
              <a:rPr lang="en-US" dirty="0"/>
              <a:t>What is the Bill of Rights?</a:t>
            </a:r>
          </a:p>
        </p:txBody>
      </p:sp>
    </p:spTree>
    <p:extLst>
      <p:ext uri="{BB962C8B-B14F-4D97-AF65-F5344CB8AC3E}">
        <p14:creationId xmlns:p14="http://schemas.microsoft.com/office/powerpoint/2010/main" val="259198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8850" y="1844676"/>
            <a:ext cx="7270750" cy="3657599"/>
          </a:xfrm>
        </p:spPr>
        <p:txBody>
          <a:bodyPr/>
          <a:lstStyle/>
          <a:p>
            <a:pPr marL="18288" indent="0">
              <a:buNone/>
            </a:pPr>
            <a:r>
              <a:rPr lang="en-US" dirty="0">
                <a:hlinkClick r:id="rId2"/>
              </a:rPr>
              <a:t>https://www.youtube.com/watch?v=yYEfLm5dLMQ</a:t>
            </a:r>
            <a:endParaRPr lang="en-US" dirty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79425"/>
            <a:ext cx="7543800" cy="914400"/>
          </a:xfrm>
        </p:spPr>
        <p:txBody>
          <a:bodyPr/>
          <a:lstStyle/>
          <a:p>
            <a:r>
              <a:rPr lang="en-US" dirty="0"/>
              <a:t>What is the Bill of Rights</a:t>
            </a:r>
          </a:p>
        </p:txBody>
      </p:sp>
    </p:spTree>
    <p:extLst>
      <p:ext uri="{BB962C8B-B14F-4D97-AF65-F5344CB8AC3E}">
        <p14:creationId xmlns:p14="http://schemas.microsoft.com/office/powerpoint/2010/main" val="159084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11AAC2-E0B8-46F0-B385-DFBEBDDF5787}"/>
              </a:ext>
            </a:extLst>
          </p:cNvPr>
          <p:cNvSpPr/>
          <p:nvPr/>
        </p:nvSpPr>
        <p:spPr>
          <a:xfrm>
            <a:off x="441664" y="428178"/>
            <a:ext cx="82606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: Freedom of Speech, Religion, Press, Assembly, Petition</a:t>
            </a:r>
          </a:p>
          <a:p>
            <a:endParaRPr lang="en-US" sz="3200" dirty="0"/>
          </a:p>
          <a:p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: Right to bear arms</a:t>
            </a:r>
          </a:p>
          <a:p>
            <a:endParaRPr lang="en-US" sz="3200" dirty="0"/>
          </a:p>
          <a:p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: No quartering of troops</a:t>
            </a:r>
          </a:p>
          <a:p>
            <a:endParaRPr lang="en-US" sz="3200" dirty="0"/>
          </a:p>
          <a:p>
            <a:r>
              <a:rPr lang="en-US" sz="3200" dirty="0"/>
              <a:t>4</a:t>
            </a:r>
            <a:r>
              <a:rPr lang="en-US" sz="3200" baseline="30000" dirty="0"/>
              <a:t>th</a:t>
            </a:r>
            <a:r>
              <a:rPr lang="en-US" sz="3200" dirty="0"/>
              <a:t>: No unreasonable search/seizures</a:t>
            </a:r>
          </a:p>
          <a:p>
            <a:endParaRPr lang="en-US" sz="3200" dirty="0"/>
          </a:p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: No self-incrimination; no double jeopardy; due process, eminent domain (compensation)</a:t>
            </a:r>
          </a:p>
        </p:txBody>
      </p:sp>
    </p:spTree>
    <p:extLst>
      <p:ext uri="{BB962C8B-B14F-4D97-AF65-F5344CB8AC3E}">
        <p14:creationId xmlns:p14="http://schemas.microsoft.com/office/powerpoint/2010/main" val="256196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223AEF-F7E3-40B5-88C9-F3A2CDAF747D}"/>
              </a:ext>
            </a:extLst>
          </p:cNvPr>
          <p:cNvSpPr/>
          <p:nvPr/>
        </p:nvSpPr>
        <p:spPr>
          <a:xfrm>
            <a:off x="372862" y="674400"/>
            <a:ext cx="83982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6</a:t>
            </a:r>
            <a:r>
              <a:rPr lang="en-US" sz="3200" baseline="30000" dirty="0"/>
              <a:t>th</a:t>
            </a:r>
            <a:r>
              <a:rPr lang="en-US" sz="3200" dirty="0"/>
              <a:t>: Speedy trial by jury</a:t>
            </a:r>
          </a:p>
          <a:p>
            <a:endParaRPr lang="en-US" sz="3200" dirty="0"/>
          </a:p>
          <a:p>
            <a:r>
              <a:rPr lang="en-US" sz="3200" dirty="0"/>
              <a:t>7</a:t>
            </a:r>
            <a:r>
              <a:rPr lang="en-US" sz="3200" baseline="30000" dirty="0"/>
              <a:t>th</a:t>
            </a:r>
            <a:r>
              <a:rPr lang="en-US" sz="3200" dirty="0"/>
              <a:t>: Civil cases are still tried by a jury</a:t>
            </a:r>
          </a:p>
          <a:p>
            <a:endParaRPr lang="en-US" sz="3200" dirty="0"/>
          </a:p>
          <a:p>
            <a:r>
              <a:rPr lang="en-US" sz="3200" dirty="0"/>
              <a:t>8</a:t>
            </a:r>
            <a:r>
              <a:rPr lang="en-US" sz="3200" baseline="30000" dirty="0"/>
              <a:t>th</a:t>
            </a:r>
            <a:r>
              <a:rPr lang="en-US" sz="3200" dirty="0"/>
              <a:t>: No cruel/unusual punishments</a:t>
            </a:r>
          </a:p>
          <a:p>
            <a:endParaRPr lang="en-US" sz="3200" dirty="0"/>
          </a:p>
          <a:p>
            <a:r>
              <a:rPr lang="en-US" sz="3200" dirty="0"/>
              <a:t>9</a:t>
            </a:r>
            <a:r>
              <a:rPr lang="en-US" sz="3200" baseline="30000" dirty="0"/>
              <a:t>th</a:t>
            </a:r>
            <a:r>
              <a:rPr lang="en-US" sz="3200" dirty="0"/>
              <a:t>: Bill of Rights is not an exhaustive list of rights</a:t>
            </a:r>
          </a:p>
          <a:p>
            <a:endParaRPr lang="en-US" sz="3200" dirty="0"/>
          </a:p>
          <a:p>
            <a:r>
              <a:rPr lang="en-US" sz="3200" dirty="0"/>
              <a:t>10</a:t>
            </a:r>
            <a:r>
              <a:rPr lang="en-US" sz="3200" baseline="30000" dirty="0"/>
              <a:t>th</a:t>
            </a:r>
            <a:r>
              <a:rPr lang="en-US" sz="3200" dirty="0"/>
              <a:t>: Power not given to national gov’t is given to states/the people</a:t>
            </a:r>
          </a:p>
        </p:txBody>
      </p:sp>
    </p:spTree>
    <p:extLst>
      <p:ext uri="{BB962C8B-B14F-4D97-AF65-F5344CB8AC3E}">
        <p14:creationId xmlns:p14="http://schemas.microsoft.com/office/powerpoint/2010/main" val="2330514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610</TotalTime>
  <Words>185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Palatino Linotype</vt:lpstr>
      <vt:lpstr>Wingdings</vt:lpstr>
      <vt:lpstr>Elemental</vt:lpstr>
      <vt:lpstr>The Bill of Rights</vt:lpstr>
      <vt:lpstr>Learning Objectives</vt:lpstr>
      <vt:lpstr>What is the Bill of Rights?</vt:lpstr>
      <vt:lpstr>What is the Bill of Rights</vt:lpstr>
      <vt:lpstr>PowerPoint Presentation</vt:lpstr>
      <vt:lpstr>PowerPoint Presentation</vt:lpstr>
    </vt:vector>
  </TitlesOfParts>
  <Company>Georgetown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Bill of Rights</dc:title>
  <dc:creator>Joshua Fitzgibbons</dc:creator>
  <cp:lastModifiedBy>Fitzgibbons, Joshua</cp:lastModifiedBy>
  <cp:revision>17</cp:revision>
  <dcterms:created xsi:type="dcterms:W3CDTF">2017-09-19T23:11:34Z</dcterms:created>
  <dcterms:modified xsi:type="dcterms:W3CDTF">2019-09-30T14:30:40Z</dcterms:modified>
</cp:coreProperties>
</file>