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6" r:id="rId5"/>
    <p:sldId id="262" r:id="rId6"/>
    <p:sldId id="263" r:id="rId7"/>
    <p:sldId id="261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67270-9FEB-4395-8183-E40DAFE06011}" v="319" dt="2018-08-03T20:14:23.763"/>
    <p1510:client id="{3C962046-417C-38A4-3DFD-F35479668DD1}" v="1" dt="2018-09-19T18:45:2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tzgibbons, Joshua" userId="S::jfitzgibbons@germantowncsd.org::a587f7be-ec3f-40ed-ba63-557708e2708e" providerId="AD" clId="Web-{64530476-B2FF-2A5C-EFD9-F2DD820589C5}"/>
    <pc:docChg chg="addSld modSld">
      <pc:chgData name="Fitzgibbons, Joshua" userId="S::jfitzgibbons@germantowncsd.org::a587f7be-ec3f-40ed-ba63-557708e2708e" providerId="AD" clId="Web-{64530476-B2FF-2A5C-EFD9-F2DD820589C5}" dt="2018-08-03T20:15:58.725" v="8" actId="20577"/>
      <pc:docMkLst>
        <pc:docMk/>
      </pc:docMkLst>
      <pc:sldChg chg="modSp new">
        <pc:chgData name="Fitzgibbons, Joshua" userId="S::jfitzgibbons@germantowncsd.org::a587f7be-ec3f-40ed-ba63-557708e2708e" providerId="AD" clId="Web-{64530476-B2FF-2A5C-EFD9-F2DD820589C5}" dt="2018-08-03T20:15:57.881" v="5" actId="20577"/>
        <pc:sldMkLst>
          <pc:docMk/>
          <pc:sldMk cId="4164929602" sldId="265"/>
        </pc:sldMkLst>
        <pc:spChg chg="mod">
          <ac:chgData name="Fitzgibbons, Joshua" userId="S::jfitzgibbons@germantowncsd.org::a587f7be-ec3f-40ed-ba63-557708e2708e" providerId="AD" clId="Web-{64530476-B2FF-2A5C-EFD9-F2DD820589C5}" dt="2018-08-03T20:15:57.881" v="5" actId="20577"/>
          <ac:spMkLst>
            <pc:docMk/>
            <pc:sldMk cId="4164929602" sldId="265"/>
            <ac:spMk id="2" creationId="{8250D53E-B734-4909-9FB9-DC1D92F13FFE}"/>
          </ac:spMkLst>
        </pc:spChg>
      </pc:sldChg>
    </pc:docChg>
  </pc:docChgLst>
  <pc:docChgLst>
    <pc:chgData name="Fitzgibbons, Joshua" userId="S::jfitzgibbons@germantowncsd.org::a587f7be-ec3f-40ed-ba63-557708e2708e" providerId="AD" clId="Web-{3C962046-417C-38A4-3DFD-F35479668DD1}"/>
    <pc:docChg chg="addSld delSld modSld">
      <pc:chgData name="Fitzgibbons, Joshua" userId="S::jfitzgibbons@germantowncsd.org::a587f7be-ec3f-40ed-ba63-557708e2708e" providerId="AD" clId="Web-{3C962046-417C-38A4-3DFD-F35479668DD1}" dt="2018-09-19T19:13:51.003" v="1302"/>
      <pc:docMkLst>
        <pc:docMk/>
      </pc:docMkLst>
      <pc:sldChg chg="del">
        <pc:chgData name="Fitzgibbons, Joshua" userId="S::jfitzgibbons@germantowncsd.org::a587f7be-ec3f-40ed-ba63-557708e2708e" providerId="AD" clId="Web-{3C962046-417C-38A4-3DFD-F35479668DD1}" dt="2018-09-19T19:05:04.098" v="956"/>
        <pc:sldMkLst>
          <pc:docMk/>
          <pc:sldMk cId="3015554401" sldId="258"/>
        </pc:sldMkLst>
      </pc:sldChg>
      <pc:sldChg chg="del">
        <pc:chgData name="Fitzgibbons, Joshua" userId="S::jfitzgibbons@germantowncsd.org::a587f7be-ec3f-40ed-ba63-557708e2708e" providerId="AD" clId="Web-{3C962046-417C-38A4-3DFD-F35479668DD1}" dt="2018-09-19T18:32:37.258" v="80"/>
        <pc:sldMkLst>
          <pc:docMk/>
          <pc:sldMk cId="173647440" sldId="260"/>
        </pc:sldMkLst>
      </pc:sldChg>
      <pc:sldChg chg="modSp">
        <pc:chgData name="Fitzgibbons, Joshua" userId="S::jfitzgibbons@germantowncsd.org::a587f7be-ec3f-40ed-ba63-557708e2708e" providerId="AD" clId="Web-{3C962046-417C-38A4-3DFD-F35479668DD1}" dt="2018-09-19T18:34:11.445" v="119" actId="1076"/>
        <pc:sldMkLst>
          <pc:docMk/>
          <pc:sldMk cId="4274038042" sldId="261"/>
        </pc:sldMkLst>
        <pc:spChg chg="mod">
          <ac:chgData name="Fitzgibbons, Joshua" userId="S::jfitzgibbons@germantowncsd.org::a587f7be-ec3f-40ed-ba63-557708e2708e" providerId="AD" clId="Web-{3C962046-417C-38A4-3DFD-F35479668DD1}" dt="2018-09-19T18:33:56.336" v="110" actId="1076"/>
          <ac:spMkLst>
            <pc:docMk/>
            <pc:sldMk cId="4274038042" sldId="261"/>
            <ac:spMk id="3" creationId="{13E601F5-1231-4A06-8DEB-946D88E9F127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33:59.023" v="111" actId="1076"/>
          <ac:spMkLst>
            <pc:docMk/>
            <pc:sldMk cId="4274038042" sldId="261"/>
            <ac:spMk id="4" creationId="{7CB49375-4DE4-4EC2-90F0-481197AE032B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34:03.383" v="112" actId="1076"/>
          <ac:spMkLst>
            <pc:docMk/>
            <pc:sldMk cId="4274038042" sldId="261"/>
            <ac:spMk id="5" creationId="{F2230088-DA58-44EB-93C5-DC2453DFC463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34:11.445" v="119" actId="1076"/>
          <ac:spMkLst>
            <pc:docMk/>
            <pc:sldMk cId="4274038042" sldId="261"/>
            <ac:spMk id="6" creationId="{950D1BC5-FFFD-41F4-A47F-1986CC8D32BB}"/>
          </ac:spMkLst>
        </pc:spChg>
      </pc:sldChg>
      <pc:sldChg chg="modSp del">
        <pc:chgData name="Fitzgibbons, Joshua" userId="S::jfitzgibbons@germantowncsd.org::a587f7be-ec3f-40ed-ba63-557708e2708e" providerId="AD" clId="Web-{3C962046-417C-38A4-3DFD-F35479668DD1}" dt="2018-09-19T18:57:53.474" v="793"/>
        <pc:sldMkLst>
          <pc:docMk/>
          <pc:sldMk cId="4164929602" sldId="265"/>
        </pc:sldMkLst>
        <pc:spChg chg="mod">
          <ac:chgData name="Fitzgibbons, Joshua" userId="S::jfitzgibbons@germantowncsd.org::a587f7be-ec3f-40ed-ba63-557708e2708e" providerId="AD" clId="Web-{3C962046-417C-38A4-3DFD-F35479668DD1}" dt="2018-09-19T18:37:31.773" v="164" actId="20577"/>
          <ac:spMkLst>
            <pc:docMk/>
            <pc:sldMk cId="4164929602" sldId="265"/>
            <ac:spMk id="3" creationId="{71296AB2-A2AD-4264-8968-FF8094294DDD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40:06.804" v="220" actId="20577"/>
          <ac:spMkLst>
            <pc:docMk/>
            <pc:sldMk cId="4164929602" sldId="265"/>
            <ac:spMk id="4" creationId="{BA44FAEE-4AFB-4E92-8646-5BCC9534BBD6}"/>
          </ac:spMkLst>
        </pc:spChg>
      </pc:sldChg>
      <pc:sldChg chg="delSp modSp new mod modClrScheme addAnim modAnim chgLayout">
        <pc:chgData name="Fitzgibbons, Joshua" userId="S::jfitzgibbons@germantowncsd.org::a587f7be-ec3f-40ed-ba63-557708e2708e" providerId="AD" clId="Web-{3C962046-417C-38A4-3DFD-F35479668DD1}" dt="2018-09-19T18:33:18.086" v="100"/>
        <pc:sldMkLst>
          <pc:docMk/>
          <pc:sldMk cId="3570684675" sldId="266"/>
        </pc:sldMkLst>
        <pc:spChg chg="del">
          <ac:chgData name="Fitzgibbons, Joshua" userId="S::jfitzgibbons@germantowncsd.org::a587f7be-ec3f-40ed-ba63-557708e2708e" providerId="AD" clId="Web-{3C962046-417C-38A4-3DFD-F35479668DD1}" dt="2018-09-19T18:32:41.695" v="81"/>
          <ac:spMkLst>
            <pc:docMk/>
            <pc:sldMk cId="3570684675" sldId="266"/>
            <ac:spMk id="2" creationId="{4953A187-E3A8-472E-88A5-75E3E163D6AE}"/>
          </ac:spMkLst>
        </pc:spChg>
        <pc:spChg chg="mod ord">
          <ac:chgData name="Fitzgibbons, Joshua" userId="S::jfitzgibbons@germantowncsd.org::a587f7be-ec3f-40ed-ba63-557708e2708e" providerId="AD" clId="Web-{3C962046-417C-38A4-3DFD-F35479668DD1}" dt="2018-09-19T18:33:11.070" v="97" actId="1076"/>
          <ac:spMkLst>
            <pc:docMk/>
            <pc:sldMk cId="3570684675" sldId="266"/>
            <ac:spMk id="3" creationId="{DA584F5F-1445-4019-9924-0DFEFDCA4D02}"/>
          </ac:spMkLst>
        </pc:spChg>
      </pc:sldChg>
      <pc:sldChg chg="modSp new del">
        <pc:chgData name="Fitzgibbons, Joshua" userId="S::jfitzgibbons@germantowncsd.org::a587f7be-ec3f-40ed-ba63-557708e2708e" providerId="AD" clId="Web-{3C962046-417C-38A4-3DFD-F35479668DD1}" dt="2018-09-19T18:57:55.286" v="794"/>
        <pc:sldMkLst>
          <pc:docMk/>
          <pc:sldMk cId="3401519492" sldId="267"/>
        </pc:sldMkLst>
        <pc:spChg chg="mod">
          <ac:chgData name="Fitzgibbons, Joshua" userId="S::jfitzgibbons@germantowncsd.org::a587f7be-ec3f-40ed-ba63-557708e2708e" providerId="AD" clId="Web-{3C962046-417C-38A4-3DFD-F35479668DD1}" dt="2018-09-19T18:40:17.851" v="225" actId="20577"/>
          <ac:spMkLst>
            <pc:docMk/>
            <pc:sldMk cId="3401519492" sldId="267"/>
            <ac:spMk id="2" creationId="{64974D26-F11A-4263-B1C8-724E46EBC014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40:59.038" v="254" actId="20577"/>
          <ac:spMkLst>
            <pc:docMk/>
            <pc:sldMk cId="3401519492" sldId="267"/>
            <ac:spMk id="3" creationId="{A43B6E8C-A0ED-478B-B5F0-CFB7DDF31722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42:30.210" v="298" actId="20577"/>
          <ac:spMkLst>
            <pc:docMk/>
            <pc:sldMk cId="3401519492" sldId="267"/>
            <ac:spMk id="4" creationId="{4234E485-2031-4071-875B-EFEB324BA7DE}"/>
          </ac:spMkLst>
        </pc:spChg>
      </pc:sldChg>
      <pc:sldChg chg="addSp delSp modSp new del mod modClrScheme chgLayout">
        <pc:chgData name="Fitzgibbons, Joshua" userId="S::jfitzgibbons@germantowncsd.org::a587f7be-ec3f-40ed-ba63-557708e2708e" providerId="AD" clId="Web-{3C962046-417C-38A4-3DFD-F35479668DD1}" dt="2018-09-19T18:47:06.397" v="502"/>
        <pc:sldMkLst>
          <pc:docMk/>
          <pc:sldMk cId="3468727172" sldId="268"/>
        </pc:sldMkLst>
        <pc:spChg chg="mod ord">
          <ac:chgData name="Fitzgibbons, Joshua" userId="S::jfitzgibbons@germantowncsd.org::a587f7be-ec3f-40ed-ba63-557708e2708e" providerId="AD" clId="Web-{3C962046-417C-38A4-3DFD-F35479668DD1}" dt="2018-09-19T18:45:25.100" v="427"/>
          <ac:spMkLst>
            <pc:docMk/>
            <pc:sldMk cId="3468727172" sldId="268"/>
            <ac:spMk id="2" creationId="{2FBD3AC7-1B11-4B83-86F3-41961BCC991A}"/>
          </ac:spMkLst>
        </pc:spChg>
        <pc:spChg chg="mod ord">
          <ac:chgData name="Fitzgibbons, Joshua" userId="S::jfitzgibbons@germantowncsd.org::a587f7be-ec3f-40ed-ba63-557708e2708e" providerId="AD" clId="Web-{3C962046-417C-38A4-3DFD-F35479668DD1}" dt="2018-09-19T18:45:25.100" v="427"/>
          <ac:spMkLst>
            <pc:docMk/>
            <pc:sldMk cId="3468727172" sldId="268"/>
            <ac:spMk id="3" creationId="{86050037-9FD3-4D90-8235-82623367A13C}"/>
          </ac:spMkLst>
        </pc:spChg>
        <pc:spChg chg="mod ord">
          <ac:chgData name="Fitzgibbons, Joshua" userId="S::jfitzgibbons@germantowncsd.org::a587f7be-ec3f-40ed-ba63-557708e2708e" providerId="AD" clId="Web-{3C962046-417C-38A4-3DFD-F35479668DD1}" dt="2018-09-19T18:45:25.100" v="427"/>
          <ac:spMkLst>
            <pc:docMk/>
            <pc:sldMk cId="3468727172" sldId="268"/>
            <ac:spMk id="4" creationId="{D179FE57-F852-40DC-B198-CE69D7B58117}"/>
          </ac:spMkLst>
        </pc:spChg>
        <pc:spChg chg="add del mod ord">
          <ac:chgData name="Fitzgibbons, Joshua" userId="S::jfitzgibbons@germantowncsd.org::a587f7be-ec3f-40ed-ba63-557708e2708e" providerId="AD" clId="Web-{3C962046-417C-38A4-3DFD-F35479668DD1}" dt="2018-09-19T18:45:25.100" v="427"/>
          <ac:spMkLst>
            <pc:docMk/>
            <pc:sldMk cId="3468727172" sldId="268"/>
            <ac:spMk id="5" creationId="{8757DE87-5A2E-4683-9FBF-F8325CF1469B}"/>
          </ac:spMkLst>
        </pc:spChg>
        <pc:spChg chg="add del mod ord">
          <ac:chgData name="Fitzgibbons, Joshua" userId="S::jfitzgibbons@germantowncsd.org::a587f7be-ec3f-40ed-ba63-557708e2708e" providerId="AD" clId="Web-{3C962046-417C-38A4-3DFD-F35479668DD1}" dt="2018-09-19T18:45:25.100" v="427"/>
          <ac:spMkLst>
            <pc:docMk/>
            <pc:sldMk cId="3468727172" sldId="268"/>
            <ac:spMk id="6" creationId="{88471208-CC97-4730-A009-CF6E9B62A69C}"/>
          </ac:spMkLst>
        </pc:spChg>
      </pc:sldChg>
      <pc:sldChg chg="modSp new">
        <pc:chgData name="Fitzgibbons, Joshua" userId="S::jfitzgibbons@germantowncsd.org::a587f7be-ec3f-40ed-ba63-557708e2708e" providerId="AD" clId="Web-{3C962046-417C-38A4-3DFD-F35479668DD1}" dt="2018-09-19T18:56:31.458" v="764" actId="1076"/>
        <pc:sldMkLst>
          <pc:docMk/>
          <pc:sldMk cId="1096887649" sldId="269"/>
        </pc:sldMkLst>
        <pc:spChg chg="mod">
          <ac:chgData name="Fitzgibbons, Joshua" userId="S::jfitzgibbons@germantowncsd.org::a587f7be-ec3f-40ed-ba63-557708e2708e" providerId="AD" clId="Web-{3C962046-417C-38A4-3DFD-F35479668DD1}" dt="2018-09-19T18:45:42.475" v="439" actId="20577"/>
          <ac:spMkLst>
            <pc:docMk/>
            <pc:sldMk cId="1096887649" sldId="269"/>
            <ac:spMk id="2" creationId="{46C12654-298C-4519-BDA5-3300BEC4E4B5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56:06.021" v="748" actId="20577"/>
          <ac:spMkLst>
            <pc:docMk/>
            <pc:sldMk cId="1096887649" sldId="269"/>
            <ac:spMk id="3" creationId="{0C1186BD-5DAB-4589-B5A8-8B4187E5C4F5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56:29.161" v="763" actId="1076"/>
          <ac:spMkLst>
            <pc:docMk/>
            <pc:sldMk cId="1096887649" sldId="269"/>
            <ac:spMk id="4" creationId="{075B8B7C-B272-4C16-BF15-FFB1E59B3F4D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56:10.568" v="752" actId="20577"/>
          <ac:spMkLst>
            <pc:docMk/>
            <pc:sldMk cId="1096887649" sldId="269"/>
            <ac:spMk id="5" creationId="{C1C6742A-BAAE-4307-B700-E4AEAF9C9C14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56:31.458" v="764" actId="1076"/>
          <ac:spMkLst>
            <pc:docMk/>
            <pc:sldMk cId="1096887649" sldId="269"/>
            <ac:spMk id="6" creationId="{5CD46D8D-2A5C-4E70-AF29-BD8A11976D3A}"/>
          </ac:spMkLst>
        </pc:spChg>
      </pc:sldChg>
      <pc:sldChg chg="modSp new addAnim modAnim">
        <pc:chgData name="Fitzgibbons, Joshua" userId="S::jfitzgibbons@germantowncsd.org::a587f7be-ec3f-40ed-ba63-557708e2708e" providerId="AD" clId="Web-{3C962046-417C-38A4-3DFD-F35479668DD1}" dt="2018-09-19T18:57:44.755" v="792"/>
        <pc:sldMkLst>
          <pc:docMk/>
          <pc:sldMk cId="2963959612" sldId="270"/>
        </pc:sldMkLst>
        <pc:spChg chg="mod">
          <ac:chgData name="Fitzgibbons, Joshua" userId="S::jfitzgibbons@germantowncsd.org::a587f7be-ec3f-40ed-ba63-557708e2708e" providerId="AD" clId="Web-{3C962046-417C-38A4-3DFD-F35479668DD1}" dt="2018-09-19T18:49:56.928" v="601" actId="20577"/>
          <ac:spMkLst>
            <pc:docMk/>
            <pc:sldMk cId="2963959612" sldId="270"/>
            <ac:spMk id="2" creationId="{B59AB2F9-592C-47A3-BA3C-8958E6F1FC81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57:18.458" v="783" actId="1076"/>
          <ac:spMkLst>
            <pc:docMk/>
            <pc:sldMk cId="2963959612" sldId="270"/>
            <ac:spMk id="3" creationId="{7BAD9B0A-A195-4F3C-9BAF-074EF39CA247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57:33.255" v="786" actId="1076"/>
          <ac:spMkLst>
            <pc:docMk/>
            <pc:sldMk cId="2963959612" sldId="270"/>
            <ac:spMk id="4" creationId="{EB5C0137-0BC9-4147-825E-330919D956BA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57:11.240" v="782" actId="1076"/>
          <ac:spMkLst>
            <pc:docMk/>
            <pc:sldMk cId="2963959612" sldId="270"/>
            <ac:spMk id="5" creationId="{8612910F-302E-49A6-B7AE-C87AD743B27A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8:57:24.647" v="784" actId="1076"/>
          <ac:spMkLst>
            <pc:docMk/>
            <pc:sldMk cId="2963959612" sldId="270"/>
            <ac:spMk id="6" creationId="{343F9083-C4AF-4B2F-A7D4-CEAF455FC6B3}"/>
          </ac:spMkLst>
        </pc:spChg>
      </pc:sldChg>
      <pc:sldChg chg="addSp delSp modSp new addAnim modAnim">
        <pc:chgData name="Fitzgibbons, Joshua" userId="S::jfitzgibbons@germantowncsd.org::a587f7be-ec3f-40ed-ba63-557708e2708e" providerId="AD" clId="Web-{3C962046-417C-38A4-3DFD-F35479668DD1}" dt="2018-09-19T19:02:45.130" v="937"/>
        <pc:sldMkLst>
          <pc:docMk/>
          <pc:sldMk cId="1070270405" sldId="271"/>
        </pc:sldMkLst>
        <pc:spChg chg="mod">
          <ac:chgData name="Fitzgibbons, Joshua" userId="S::jfitzgibbons@germantowncsd.org::a587f7be-ec3f-40ed-ba63-557708e2708e" providerId="AD" clId="Web-{3C962046-417C-38A4-3DFD-F35479668DD1}" dt="2018-09-19T19:01:16.411" v="923" actId="1076"/>
          <ac:spMkLst>
            <pc:docMk/>
            <pc:sldMk cId="1070270405" sldId="271"/>
            <ac:spMk id="2" creationId="{BBFBCAE7-DEE5-4F45-AB7F-A4A4972860DB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9:01:46.333" v="932" actId="20577"/>
          <ac:spMkLst>
            <pc:docMk/>
            <pc:sldMk cId="1070270405" sldId="271"/>
            <ac:spMk id="3" creationId="{4C40A069-CA23-4973-9142-ECA63ABBB975}"/>
          </ac:spMkLst>
        </pc:spChg>
        <pc:picChg chg="add del mod">
          <ac:chgData name="Fitzgibbons, Joshua" userId="S::jfitzgibbons@germantowncsd.org::a587f7be-ec3f-40ed-ba63-557708e2708e" providerId="AD" clId="Web-{3C962046-417C-38A4-3DFD-F35479668DD1}" dt="2018-09-19T19:02:45.130" v="937"/>
          <ac:picMkLst>
            <pc:docMk/>
            <pc:sldMk cId="1070270405" sldId="271"/>
            <ac:picMk id="4" creationId="{8484EFF1-F06E-4C93-903A-DD17A1A58B4C}"/>
          </ac:picMkLst>
        </pc:picChg>
      </pc:sldChg>
      <pc:sldChg chg="addSp modSp new del mod setBg">
        <pc:chgData name="Fitzgibbons, Joshua" userId="S::jfitzgibbons@germantowncsd.org::a587f7be-ec3f-40ed-ba63-557708e2708e" providerId="AD" clId="Web-{3C962046-417C-38A4-3DFD-F35479668DD1}" dt="2018-09-19T19:03:18.801" v="942"/>
        <pc:sldMkLst>
          <pc:docMk/>
          <pc:sldMk cId="66630" sldId="272"/>
        </pc:sldMkLst>
        <pc:spChg chg="add">
          <ac:chgData name="Fitzgibbons, Joshua" userId="S::jfitzgibbons@germantowncsd.org::a587f7be-ec3f-40ed-ba63-557708e2708e" providerId="AD" clId="Web-{3C962046-417C-38A4-3DFD-F35479668DD1}" dt="2018-09-19T19:03:01.786" v="941"/>
          <ac:spMkLst>
            <pc:docMk/>
            <pc:sldMk cId="66630" sldId="272"/>
            <ac:spMk id="7" creationId="{9A926BDB-98EF-43B0-A66B-1A6EF8FB2835}"/>
          </ac:spMkLst>
        </pc:spChg>
        <pc:spChg chg="add">
          <ac:chgData name="Fitzgibbons, Joshua" userId="S::jfitzgibbons@germantowncsd.org::a587f7be-ec3f-40ed-ba63-557708e2708e" providerId="AD" clId="Web-{3C962046-417C-38A4-3DFD-F35479668DD1}" dt="2018-09-19T19:03:01.786" v="941"/>
          <ac:spMkLst>
            <pc:docMk/>
            <pc:sldMk cId="66630" sldId="272"/>
            <ac:spMk id="11" creationId="{90FADDEF-2C10-4B0B-868E-6A655B671DAC}"/>
          </ac:spMkLst>
        </pc:spChg>
        <pc:picChg chg="add mod">
          <ac:chgData name="Fitzgibbons, Joshua" userId="S::jfitzgibbons@germantowncsd.org::a587f7be-ec3f-40ed-ba63-557708e2708e" providerId="AD" clId="Web-{3C962046-417C-38A4-3DFD-F35479668DD1}" dt="2018-09-19T19:03:01.786" v="941"/>
          <ac:picMkLst>
            <pc:docMk/>
            <pc:sldMk cId="66630" sldId="272"/>
            <ac:picMk id="2" creationId="{7FF514AA-B890-47EF-9958-D3674FA2CE11}"/>
          </ac:picMkLst>
        </pc:picChg>
        <pc:picChg chg="add">
          <ac:chgData name="Fitzgibbons, Joshua" userId="S::jfitzgibbons@germantowncsd.org::a587f7be-ec3f-40ed-ba63-557708e2708e" providerId="AD" clId="Web-{3C962046-417C-38A4-3DFD-F35479668DD1}" dt="2018-09-19T19:03:01.786" v="941"/>
          <ac:picMkLst>
            <pc:docMk/>
            <pc:sldMk cId="66630" sldId="272"/>
            <ac:picMk id="9" creationId="{A722A754-56A5-43DA-ADE3-C2704FABA2DC}"/>
          </ac:picMkLst>
        </pc:picChg>
      </pc:sldChg>
      <pc:sldChg chg="addSp modSp new mod setBg">
        <pc:chgData name="Fitzgibbons, Joshua" userId="S::jfitzgibbons@germantowncsd.org::a587f7be-ec3f-40ed-ba63-557708e2708e" providerId="AD" clId="Web-{3C962046-417C-38A4-3DFD-F35479668DD1}" dt="2018-09-19T19:03:33.192" v="946"/>
        <pc:sldMkLst>
          <pc:docMk/>
          <pc:sldMk cId="2869939008" sldId="272"/>
        </pc:sldMkLst>
        <pc:spChg chg="add">
          <ac:chgData name="Fitzgibbons, Joshua" userId="S::jfitzgibbons@germantowncsd.org::a587f7be-ec3f-40ed-ba63-557708e2708e" providerId="AD" clId="Web-{3C962046-417C-38A4-3DFD-F35479668DD1}" dt="2018-09-19T19:03:33.192" v="946"/>
          <ac:spMkLst>
            <pc:docMk/>
            <pc:sldMk cId="2869939008" sldId="272"/>
            <ac:spMk id="7" creationId="{9A926BDB-98EF-43B0-A66B-1A6EF8FB2835}"/>
          </ac:spMkLst>
        </pc:spChg>
        <pc:spChg chg="add">
          <ac:chgData name="Fitzgibbons, Joshua" userId="S::jfitzgibbons@germantowncsd.org::a587f7be-ec3f-40ed-ba63-557708e2708e" providerId="AD" clId="Web-{3C962046-417C-38A4-3DFD-F35479668DD1}" dt="2018-09-19T19:03:33.192" v="946"/>
          <ac:spMkLst>
            <pc:docMk/>
            <pc:sldMk cId="2869939008" sldId="272"/>
            <ac:spMk id="11" creationId="{90FADDEF-2C10-4B0B-868E-6A655B671DAC}"/>
          </ac:spMkLst>
        </pc:spChg>
        <pc:picChg chg="add mod">
          <ac:chgData name="Fitzgibbons, Joshua" userId="S::jfitzgibbons@germantowncsd.org::a587f7be-ec3f-40ed-ba63-557708e2708e" providerId="AD" clId="Web-{3C962046-417C-38A4-3DFD-F35479668DD1}" dt="2018-09-19T19:03:33.192" v="946"/>
          <ac:picMkLst>
            <pc:docMk/>
            <pc:sldMk cId="2869939008" sldId="272"/>
            <ac:picMk id="2" creationId="{877302DA-879A-4082-AB5D-A3EC604D55BB}"/>
          </ac:picMkLst>
        </pc:picChg>
        <pc:picChg chg="add">
          <ac:chgData name="Fitzgibbons, Joshua" userId="S::jfitzgibbons@germantowncsd.org::a587f7be-ec3f-40ed-ba63-557708e2708e" providerId="AD" clId="Web-{3C962046-417C-38A4-3DFD-F35479668DD1}" dt="2018-09-19T19:03:33.192" v="946"/>
          <ac:picMkLst>
            <pc:docMk/>
            <pc:sldMk cId="2869939008" sldId="272"/>
            <ac:picMk id="9" creationId="{A722A754-56A5-43DA-ADE3-C2704FABA2DC}"/>
          </ac:picMkLst>
        </pc:picChg>
      </pc:sldChg>
      <pc:sldChg chg="addSp modSp new mod setBg">
        <pc:chgData name="Fitzgibbons, Joshua" userId="S::jfitzgibbons@germantowncsd.org::a587f7be-ec3f-40ed-ba63-557708e2708e" providerId="AD" clId="Web-{3C962046-417C-38A4-3DFD-F35479668DD1}" dt="2018-09-19T19:04:04.489" v="950"/>
        <pc:sldMkLst>
          <pc:docMk/>
          <pc:sldMk cId="990392633" sldId="273"/>
        </pc:sldMkLst>
        <pc:spChg chg="add">
          <ac:chgData name="Fitzgibbons, Joshua" userId="S::jfitzgibbons@germantowncsd.org::a587f7be-ec3f-40ed-ba63-557708e2708e" providerId="AD" clId="Web-{3C962046-417C-38A4-3DFD-F35479668DD1}" dt="2018-09-19T19:04:04.489" v="950"/>
          <ac:spMkLst>
            <pc:docMk/>
            <pc:sldMk cId="990392633" sldId="273"/>
            <ac:spMk id="7" creationId="{9A926BDB-98EF-43B0-A66B-1A6EF8FB2835}"/>
          </ac:spMkLst>
        </pc:spChg>
        <pc:spChg chg="add">
          <ac:chgData name="Fitzgibbons, Joshua" userId="S::jfitzgibbons@germantowncsd.org::a587f7be-ec3f-40ed-ba63-557708e2708e" providerId="AD" clId="Web-{3C962046-417C-38A4-3DFD-F35479668DD1}" dt="2018-09-19T19:04:04.489" v="950"/>
          <ac:spMkLst>
            <pc:docMk/>
            <pc:sldMk cId="990392633" sldId="273"/>
            <ac:spMk id="11" creationId="{90FADDEF-2C10-4B0B-868E-6A655B671DAC}"/>
          </ac:spMkLst>
        </pc:spChg>
        <pc:picChg chg="add mod">
          <ac:chgData name="Fitzgibbons, Joshua" userId="S::jfitzgibbons@germantowncsd.org::a587f7be-ec3f-40ed-ba63-557708e2708e" providerId="AD" clId="Web-{3C962046-417C-38A4-3DFD-F35479668DD1}" dt="2018-09-19T19:04:04.489" v="950"/>
          <ac:picMkLst>
            <pc:docMk/>
            <pc:sldMk cId="990392633" sldId="273"/>
            <ac:picMk id="2" creationId="{FEBB9FD2-3213-4BB2-98D3-3B2FBEDFEF0A}"/>
          </ac:picMkLst>
        </pc:picChg>
        <pc:picChg chg="add">
          <ac:chgData name="Fitzgibbons, Joshua" userId="S::jfitzgibbons@germantowncsd.org::a587f7be-ec3f-40ed-ba63-557708e2708e" providerId="AD" clId="Web-{3C962046-417C-38A4-3DFD-F35479668DD1}" dt="2018-09-19T19:04:04.489" v="950"/>
          <ac:picMkLst>
            <pc:docMk/>
            <pc:sldMk cId="990392633" sldId="273"/>
            <ac:picMk id="9" creationId="{A722A754-56A5-43DA-ADE3-C2704FABA2DC}"/>
          </ac:picMkLst>
        </pc:picChg>
      </pc:sldChg>
      <pc:sldChg chg="addSp modSp new mod setBg">
        <pc:chgData name="Fitzgibbons, Joshua" userId="S::jfitzgibbons@germantowncsd.org::a587f7be-ec3f-40ed-ba63-557708e2708e" providerId="AD" clId="Web-{3C962046-417C-38A4-3DFD-F35479668DD1}" dt="2018-09-19T19:04:36.114" v="955"/>
        <pc:sldMkLst>
          <pc:docMk/>
          <pc:sldMk cId="129349846" sldId="274"/>
        </pc:sldMkLst>
        <pc:spChg chg="add">
          <ac:chgData name="Fitzgibbons, Joshua" userId="S::jfitzgibbons@germantowncsd.org::a587f7be-ec3f-40ed-ba63-557708e2708e" providerId="AD" clId="Web-{3C962046-417C-38A4-3DFD-F35479668DD1}" dt="2018-09-19T19:04:36.114" v="955"/>
          <ac:spMkLst>
            <pc:docMk/>
            <pc:sldMk cId="129349846" sldId="274"/>
            <ac:spMk id="7" creationId="{9A926BDB-98EF-43B0-A66B-1A6EF8FB2835}"/>
          </ac:spMkLst>
        </pc:spChg>
        <pc:spChg chg="add">
          <ac:chgData name="Fitzgibbons, Joshua" userId="S::jfitzgibbons@germantowncsd.org::a587f7be-ec3f-40ed-ba63-557708e2708e" providerId="AD" clId="Web-{3C962046-417C-38A4-3DFD-F35479668DD1}" dt="2018-09-19T19:04:36.114" v="955"/>
          <ac:spMkLst>
            <pc:docMk/>
            <pc:sldMk cId="129349846" sldId="274"/>
            <ac:spMk id="11" creationId="{90FADDEF-2C10-4B0B-868E-6A655B671DAC}"/>
          </ac:spMkLst>
        </pc:spChg>
        <pc:picChg chg="add mod">
          <ac:chgData name="Fitzgibbons, Joshua" userId="S::jfitzgibbons@germantowncsd.org::a587f7be-ec3f-40ed-ba63-557708e2708e" providerId="AD" clId="Web-{3C962046-417C-38A4-3DFD-F35479668DD1}" dt="2018-09-19T19:04:36.114" v="955"/>
          <ac:picMkLst>
            <pc:docMk/>
            <pc:sldMk cId="129349846" sldId="274"/>
            <ac:picMk id="2" creationId="{C108329E-7AB4-4F17-8388-3CE3048CDB30}"/>
          </ac:picMkLst>
        </pc:picChg>
        <pc:picChg chg="add">
          <ac:chgData name="Fitzgibbons, Joshua" userId="S::jfitzgibbons@germantowncsd.org::a587f7be-ec3f-40ed-ba63-557708e2708e" providerId="AD" clId="Web-{3C962046-417C-38A4-3DFD-F35479668DD1}" dt="2018-09-19T19:04:36.114" v="955"/>
          <ac:picMkLst>
            <pc:docMk/>
            <pc:sldMk cId="129349846" sldId="274"/>
            <ac:picMk id="9" creationId="{A722A754-56A5-43DA-ADE3-C2704FABA2DC}"/>
          </ac:picMkLst>
        </pc:picChg>
      </pc:sldChg>
      <pc:sldChg chg="modSp new addAnim modAnim">
        <pc:chgData name="Fitzgibbons, Joshua" userId="S::jfitzgibbons@germantowncsd.org::a587f7be-ec3f-40ed-ba63-557708e2708e" providerId="AD" clId="Web-{3C962046-417C-38A4-3DFD-F35479668DD1}" dt="2018-09-19T19:08:06.738" v="1085" actId="1076"/>
        <pc:sldMkLst>
          <pc:docMk/>
          <pc:sldMk cId="2664665748" sldId="275"/>
        </pc:sldMkLst>
        <pc:spChg chg="mod">
          <ac:chgData name="Fitzgibbons, Joshua" userId="S::jfitzgibbons@germantowncsd.org::a587f7be-ec3f-40ed-ba63-557708e2708e" providerId="AD" clId="Web-{3C962046-417C-38A4-3DFD-F35479668DD1}" dt="2018-09-19T19:08:00.660" v="1084" actId="14100"/>
          <ac:spMkLst>
            <pc:docMk/>
            <pc:sldMk cId="2664665748" sldId="275"/>
            <ac:spMk id="2" creationId="{2336461C-0E13-491F-A23A-D44644E5354B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9:05:51.957" v="970" actId="20577"/>
          <ac:spMkLst>
            <pc:docMk/>
            <pc:sldMk cId="2664665748" sldId="275"/>
            <ac:spMk id="3" creationId="{9046F6B8-E224-4F29-9842-2301DF86E44C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9:07:45.457" v="1080" actId="14100"/>
          <ac:spMkLst>
            <pc:docMk/>
            <pc:sldMk cId="2664665748" sldId="275"/>
            <ac:spMk id="4" creationId="{CFBC903F-2F3E-486E-A7F5-D678D1DDA641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9:08:06.738" v="1085" actId="1076"/>
          <ac:spMkLst>
            <pc:docMk/>
            <pc:sldMk cId="2664665748" sldId="275"/>
            <ac:spMk id="5" creationId="{62DE265D-B359-4E6E-AF8A-A335FE399929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9:07:45.457" v="1080" actId="14100"/>
          <ac:spMkLst>
            <pc:docMk/>
            <pc:sldMk cId="2664665748" sldId="275"/>
            <ac:spMk id="6" creationId="{593F7A01-D778-4298-8C9E-33992BDA2410}"/>
          </ac:spMkLst>
        </pc:spChg>
      </pc:sldChg>
      <pc:sldChg chg="modSp new addAnim modAnim">
        <pc:chgData name="Fitzgibbons, Joshua" userId="S::jfitzgibbons@germantowncsd.org::a587f7be-ec3f-40ed-ba63-557708e2708e" providerId="AD" clId="Web-{3C962046-417C-38A4-3DFD-F35479668DD1}" dt="2018-09-19T19:13:51.003" v="1302"/>
        <pc:sldMkLst>
          <pc:docMk/>
          <pc:sldMk cId="4240409215" sldId="276"/>
        </pc:sldMkLst>
        <pc:spChg chg="mod">
          <ac:chgData name="Fitzgibbons, Joshua" userId="S::jfitzgibbons@germantowncsd.org::a587f7be-ec3f-40ed-ba63-557708e2708e" providerId="AD" clId="Web-{3C962046-417C-38A4-3DFD-F35479668DD1}" dt="2018-09-19T19:08:27.910" v="1095" actId="20577"/>
          <ac:spMkLst>
            <pc:docMk/>
            <pc:sldMk cId="4240409215" sldId="276"/>
            <ac:spMk id="2" creationId="{2887F5B0-B059-4337-8FAF-55BFD67E5F31}"/>
          </ac:spMkLst>
        </pc:spChg>
        <pc:spChg chg="mod">
          <ac:chgData name="Fitzgibbons, Joshua" userId="S::jfitzgibbons@germantowncsd.org::a587f7be-ec3f-40ed-ba63-557708e2708e" providerId="AD" clId="Web-{3C962046-417C-38A4-3DFD-F35479668DD1}" dt="2018-09-19T19:13:42.254" v="1297" actId="20577"/>
          <ac:spMkLst>
            <pc:docMk/>
            <pc:sldMk cId="4240409215" sldId="276"/>
            <ac:spMk id="3" creationId="{145CEF56-FB42-4175-8B61-A63CCED1AB43}"/>
          </ac:spMkLst>
        </pc:spChg>
      </pc:sldChg>
    </pc:docChg>
  </pc:docChgLst>
  <pc:docChgLst>
    <pc:chgData name="Fitzgibbons, Joshua" userId="S::jfitzgibbons@germantowncsd.org::a587f7be-ec3f-40ed-ba63-557708e2708e" providerId="AD" clId="Web-{EB167270-9FEB-4395-8183-E40DAFE06011}"/>
    <pc:docChg chg="addSld modSld">
      <pc:chgData name="Fitzgibbons, Joshua" userId="S::jfitzgibbons@germantowncsd.org::a587f7be-ec3f-40ed-ba63-557708e2708e" providerId="AD" clId="Web-{EB167270-9FEB-4395-8183-E40DAFE06011}" dt="2018-08-03T20:14:23.763" v="863"/>
      <pc:docMkLst>
        <pc:docMk/>
      </pc:docMkLst>
      <pc:sldChg chg="addSp delSp modSp mod setBg setClrOvrMap">
        <pc:chgData name="Fitzgibbons, Joshua" userId="S::jfitzgibbons@germantowncsd.org::a587f7be-ec3f-40ed-ba63-557708e2708e" providerId="AD" clId="Web-{EB167270-9FEB-4395-8183-E40DAFE06011}" dt="2018-08-03T19:53:20.159" v="43" actId="1076"/>
        <pc:sldMkLst>
          <pc:docMk/>
          <pc:sldMk cId="109857222" sldId="256"/>
        </pc:sldMkLst>
        <pc:spChg chg="mod">
          <ac:chgData name="Fitzgibbons, Joshua" userId="S::jfitzgibbons@germantowncsd.org::a587f7be-ec3f-40ed-ba63-557708e2708e" providerId="AD" clId="Web-{EB167270-9FEB-4395-8183-E40DAFE06011}" dt="2018-08-03T19:52:55.392" v="1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Fitzgibbons, Joshua" userId="S::jfitzgibbons@germantowncsd.org::a587f7be-ec3f-40ed-ba63-557708e2708e" providerId="AD" clId="Web-{EB167270-9FEB-4395-8183-E40DAFE06011}" dt="2018-08-03T19:53:20.159" v="43" actId="107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2:39.361" v="2"/>
          <ac:spMkLst>
            <pc:docMk/>
            <pc:sldMk cId="109857222" sldId="256"/>
            <ac:spMk id="5" creationId="{D0BE3D13-5BE5-4B05-AFCF-2A2E059D29F8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2:39.361" v="2"/>
          <ac:spMkLst>
            <pc:docMk/>
            <pc:sldMk cId="109857222" sldId="256"/>
            <ac:spMk id="6" creationId="{1AC85C80-0175-4214-A13D-03C224658C16}"/>
          </ac:spMkLst>
        </pc:spChg>
        <pc:spChg chg="add del">
          <ac:chgData name="Fitzgibbons, Joshua" userId="S::jfitzgibbons@germantowncsd.org::a587f7be-ec3f-40ed-ba63-557708e2708e" providerId="AD" clId="Web-{EB167270-9FEB-4395-8183-E40DAFE06011}" dt="2018-08-03T19:52:39.095" v="1"/>
          <ac:spMkLst>
            <pc:docMk/>
            <pc:sldMk cId="109857222" sldId="256"/>
            <ac:spMk id="8" creationId="{8F3CF990-ACB8-443A-BB74-D36EC8A00B02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2:39.361" v="2"/>
          <ac:spMkLst>
            <pc:docMk/>
            <pc:sldMk cId="109857222" sldId="256"/>
            <ac:spMk id="9" creationId="{76562092-3AA7-4EF0-9007-C44F879A1308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2:39.361" v="2"/>
          <ac:spMkLst>
            <pc:docMk/>
            <pc:sldMk cId="109857222" sldId="256"/>
            <ac:spMk id="11" creationId="{9232A0FC-3B0E-4DD1-9C3E-9C8C8CA6D103}"/>
          </ac:spMkLst>
        </pc:spChg>
        <pc:spChg chg="add del">
          <ac:chgData name="Fitzgibbons, Joshua" userId="S::jfitzgibbons@germantowncsd.org::a587f7be-ec3f-40ed-ba63-557708e2708e" providerId="AD" clId="Web-{EB167270-9FEB-4395-8183-E40DAFE06011}" dt="2018-08-03T19:52:39.095" v="1"/>
          <ac:spMkLst>
            <pc:docMk/>
            <pc:sldMk cId="109857222" sldId="256"/>
            <ac:spMk id="12" creationId="{65F94F98-3A57-49AA-838E-91AAF600B6EE}"/>
          </ac:spMkLst>
        </pc:spChg>
        <pc:spChg chg="add del">
          <ac:chgData name="Fitzgibbons, Joshua" userId="S::jfitzgibbons@germantowncsd.org::a587f7be-ec3f-40ed-ba63-557708e2708e" providerId="AD" clId="Web-{EB167270-9FEB-4395-8183-E40DAFE06011}" dt="2018-08-03T19:52:39.095" v="1"/>
          <ac:spMkLst>
            <pc:docMk/>
            <pc:sldMk cId="109857222" sldId="256"/>
            <ac:spMk id="16" creationId="{A0B5529D-5CAA-4BF2-B5C9-34705E7661F9}"/>
          </ac:spMkLst>
        </pc:spChg>
        <pc:spChg chg="add del">
          <ac:chgData name="Fitzgibbons, Joshua" userId="S::jfitzgibbons@germantowncsd.org::a587f7be-ec3f-40ed-ba63-557708e2708e" providerId="AD" clId="Web-{EB167270-9FEB-4395-8183-E40DAFE06011}" dt="2018-08-03T19:52:39.095" v="1"/>
          <ac:spMkLst>
            <pc:docMk/>
            <pc:sldMk cId="109857222" sldId="256"/>
            <ac:spMk id="18" creationId="{FBD68200-BC03-4015-860B-CD5C30CD76B8}"/>
          </ac:spMkLst>
        </pc:spChg>
        <pc:spChg chg="add del">
          <ac:chgData name="Fitzgibbons, Joshua" userId="S::jfitzgibbons@germantowncsd.org::a587f7be-ec3f-40ed-ba63-557708e2708e" providerId="AD" clId="Web-{EB167270-9FEB-4395-8183-E40DAFE06011}" dt="2018-08-03T19:52:39.095" v="1"/>
          <ac:spMkLst>
            <pc:docMk/>
            <pc:sldMk cId="109857222" sldId="256"/>
            <ac:spMk id="20" creationId="{332A6F87-AC28-4AA8-B8A6-AEBC67BD0D64}"/>
          </ac:spMkLst>
        </pc:spChg>
        <pc:picChg chg="add">
          <ac:chgData name="Fitzgibbons, Joshua" userId="S::jfitzgibbons@germantowncsd.org::a587f7be-ec3f-40ed-ba63-557708e2708e" providerId="AD" clId="Web-{EB167270-9FEB-4395-8183-E40DAFE06011}" dt="2018-08-03T19:52:39.361" v="2"/>
          <ac:picMkLst>
            <pc:docMk/>
            <pc:sldMk cId="109857222" sldId="256"/>
            <ac:picMk id="7" creationId="{15ADB788-8569-409E-862D-665AD53C9904}"/>
          </ac:picMkLst>
        </pc:picChg>
        <pc:picChg chg="add del">
          <ac:chgData name="Fitzgibbons, Joshua" userId="S::jfitzgibbons@germantowncsd.org::a587f7be-ec3f-40ed-ba63-557708e2708e" providerId="AD" clId="Web-{EB167270-9FEB-4395-8183-E40DAFE06011}" dt="2018-08-03T19:52:39.095" v="1"/>
          <ac:picMkLst>
            <pc:docMk/>
            <pc:sldMk cId="109857222" sldId="256"/>
            <ac:picMk id="10" creationId="{00B98862-BEE1-44FB-A335-A1B9106B445E}"/>
          </ac:picMkLst>
        </pc:picChg>
        <pc:picChg chg="add del">
          <ac:chgData name="Fitzgibbons, Joshua" userId="S::jfitzgibbons@germantowncsd.org::a587f7be-ec3f-40ed-ba63-557708e2708e" providerId="AD" clId="Web-{EB167270-9FEB-4395-8183-E40DAFE06011}" dt="2018-08-03T19:52:39.095" v="1"/>
          <ac:picMkLst>
            <pc:docMk/>
            <pc:sldMk cId="109857222" sldId="256"/>
            <ac:picMk id="14" creationId="{7185CF21-0594-48C0-9F3E-254D6BCE9D9B}"/>
          </ac:picMkLst>
        </pc:picChg>
      </pc:sldChg>
      <pc:sldChg chg="addSp delSp modSp new mod setBg modClrScheme chgLayout">
        <pc:chgData name="Fitzgibbons, Joshua" userId="S::jfitzgibbons@germantowncsd.org::a587f7be-ec3f-40ed-ba63-557708e2708e" providerId="AD" clId="Web-{EB167270-9FEB-4395-8183-E40DAFE06011}" dt="2018-08-03T19:54:42.366" v="55"/>
        <pc:sldMkLst>
          <pc:docMk/>
          <pc:sldMk cId="4140399654" sldId="257"/>
        </pc:sldMkLst>
        <pc:spChg chg="mod ord">
          <ac:chgData name="Fitzgibbons, Joshua" userId="S::jfitzgibbons@germantowncsd.org::a587f7be-ec3f-40ed-ba63-557708e2708e" providerId="AD" clId="Web-{EB167270-9FEB-4395-8183-E40DAFE06011}" dt="2018-08-03T19:54:42.366" v="55"/>
          <ac:spMkLst>
            <pc:docMk/>
            <pc:sldMk cId="4140399654" sldId="257"/>
            <ac:spMk id="2" creationId="{DCDA6116-D308-4996-9633-469CC01E4037}"/>
          </ac:spMkLst>
        </pc:spChg>
        <pc:spChg chg="del">
          <ac:chgData name="Fitzgibbons, Joshua" userId="S::jfitzgibbons@germantowncsd.org::a587f7be-ec3f-40ed-ba63-557708e2708e" providerId="AD" clId="Web-{EB167270-9FEB-4395-8183-E40DAFE06011}" dt="2018-08-03T19:54:39.147" v="54"/>
          <ac:spMkLst>
            <pc:docMk/>
            <pc:sldMk cId="4140399654" sldId="257"/>
            <ac:spMk id="3" creationId="{3308C930-27B0-4F5A-A2FC-DB5DB4F06553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4:42.366" v="55"/>
          <ac:spMkLst>
            <pc:docMk/>
            <pc:sldMk cId="4140399654" sldId="257"/>
            <ac:spMk id="12" creationId="{7BA5DE79-30D1-4A10-8DB9-0A6E523A9723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4:42.366" v="55"/>
          <ac:spMkLst>
            <pc:docMk/>
            <pc:sldMk cId="4140399654" sldId="257"/>
            <ac:spMk id="14" creationId="{9ABD0D63-D23F-4AE7-8270-4185EF9C1C25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4:42.366" v="55"/>
          <ac:spMkLst>
            <pc:docMk/>
            <pc:sldMk cId="4140399654" sldId="257"/>
            <ac:spMk id="16" creationId="{72168E9E-94E9-4BE3-B88C-C8A468117753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4:42.366" v="55"/>
          <ac:spMkLst>
            <pc:docMk/>
            <pc:sldMk cId="4140399654" sldId="257"/>
            <ac:spMk id="18" creationId="{12107AC1-AA0D-4097-B03D-FD3C632AB886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4:42.366" v="55"/>
          <ac:spMkLst>
            <pc:docMk/>
            <pc:sldMk cId="4140399654" sldId="257"/>
            <ac:spMk id="20" creationId="{7C8D231A-EC46-4736-B00F-76D307082204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4:42.366" v="55"/>
          <ac:spMkLst>
            <pc:docMk/>
            <pc:sldMk cId="4140399654" sldId="257"/>
            <ac:spMk id="22" creationId="{8F3CF990-ACB8-443A-BB74-D36EC8A00B02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4:42.366" v="55"/>
          <ac:spMkLst>
            <pc:docMk/>
            <pc:sldMk cId="4140399654" sldId="257"/>
            <ac:spMk id="26" creationId="{65F94F98-3A57-49AA-838E-91AAF600B6EE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4:42.366" v="55"/>
          <ac:spMkLst>
            <pc:docMk/>
            <pc:sldMk cId="4140399654" sldId="257"/>
            <ac:spMk id="30" creationId="{A0B5529D-5CAA-4BF2-B5C9-34705E7661F9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4:42.366" v="55"/>
          <ac:spMkLst>
            <pc:docMk/>
            <pc:sldMk cId="4140399654" sldId="257"/>
            <ac:spMk id="32" creationId="{FBD68200-BC03-4015-860B-CD5C30CD76B8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4:42.366" v="55"/>
          <ac:spMkLst>
            <pc:docMk/>
            <pc:sldMk cId="4140399654" sldId="257"/>
            <ac:spMk id="34" creationId="{332A6F87-AC28-4AA8-B8A6-AEBC67BD0D64}"/>
          </ac:spMkLst>
        </pc:spChg>
        <pc:picChg chg="add">
          <ac:chgData name="Fitzgibbons, Joshua" userId="S::jfitzgibbons@germantowncsd.org::a587f7be-ec3f-40ed-ba63-557708e2708e" providerId="AD" clId="Web-{EB167270-9FEB-4395-8183-E40DAFE06011}" dt="2018-08-03T19:54:42.366" v="55"/>
          <ac:picMkLst>
            <pc:docMk/>
            <pc:sldMk cId="4140399654" sldId="257"/>
            <ac:picMk id="8" creationId="{3DBBA26C-89C3-411F-9753-606A413F89AF}"/>
          </ac:picMkLst>
        </pc:picChg>
        <pc:picChg chg="add">
          <ac:chgData name="Fitzgibbons, Joshua" userId="S::jfitzgibbons@germantowncsd.org::a587f7be-ec3f-40ed-ba63-557708e2708e" providerId="AD" clId="Web-{EB167270-9FEB-4395-8183-E40DAFE06011}" dt="2018-08-03T19:54:42.366" v="55"/>
          <ac:picMkLst>
            <pc:docMk/>
            <pc:sldMk cId="4140399654" sldId="257"/>
            <ac:picMk id="10" creationId="{EEAD2215-6311-4D1C-B6B5-F57CB6BFCBCA}"/>
          </ac:picMkLst>
        </pc:picChg>
        <pc:picChg chg="add">
          <ac:chgData name="Fitzgibbons, Joshua" userId="S::jfitzgibbons@germantowncsd.org::a587f7be-ec3f-40ed-ba63-557708e2708e" providerId="AD" clId="Web-{EB167270-9FEB-4395-8183-E40DAFE06011}" dt="2018-08-03T19:54:42.366" v="55"/>
          <ac:picMkLst>
            <pc:docMk/>
            <pc:sldMk cId="4140399654" sldId="257"/>
            <ac:picMk id="24" creationId="{00B98862-BEE1-44FB-A335-A1B9106B445E}"/>
          </ac:picMkLst>
        </pc:picChg>
        <pc:picChg chg="add">
          <ac:chgData name="Fitzgibbons, Joshua" userId="S::jfitzgibbons@germantowncsd.org::a587f7be-ec3f-40ed-ba63-557708e2708e" providerId="AD" clId="Web-{EB167270-9FEB-4395-8183-E40DAFE06011}" dt="2018-08-03T19:54:42.366" v="55"/>
          <ac:picMkLst>
            <pc:docMk/>
            <pc:sldMk cId="4140399654" sldId="257"/>
            <ac:picMk id="28" creationId="{7185CF21-0594-48C0-9F3E-254D6BCE9D9B}"/>
          </ac:picMkLst>
        </pc:picChg>
      </pc:sldChg>
      <pc:sldChg chg="addSp delSp modSp new mod setBg">
        <pc:chgData name="Fitzgibbons, Joshua" userId="S::jfitzgibbons@germantowncsd.org::a587f7be-ec3f-40ed-ba63-557708e2708e" providerId="AD" clId="Web-{EB167270-9FEB-4395-8183-E40DAFE06011}" dt="2018-08-03T19:56:37.605" v="97" actId="1076"/>
        <pc:sldMkLst>
          <pc:docMk/>
          <pc:sldMk cId="3015554401" sldId="258"/>
        </pc:sldMkLst>
        <pc:spChg chg="add">
          <ac:chgData name="Fitzgibbons, Joshua" userId="S::jfitzgibbons@germantowncsd.org::a587f7be-ec3f-40ed-ba63-557708e2708e" providerId="AD" clId="Web-{EB167270-9FEB-4395-8183-E40DAFE06011}" dt="2018-08-03T19:55:52.838" v="64"/>
          <ac:spMkLst>
            <pc:docMk/>
            <pc:sldMk cId="3015554401" sldId="258"/>
            <ac:spMk id="4" creationId="{9A926BDB-98EF-43B0-A66B-1A6EF8FB2835}"/>
          </ac:spMkLst>
        </pc:spChg>
        <pc:spChg chg="add mod">
          <ac:chgData name="Fitzgibbons, Joshua" userId="S::jfitzgibbons@germantowncsd.org::a587f7be-ec3f-40ed-ba63-557708e2708e" providerId="AD" clId="Web-{EB167270-9FEB-4395-8183-E40DAFE06011}" dt="2018-08-03T19:56:37.605" v="97" actId="1076"/>
          <ac:spMkLst>
            <pc:docMk/>
            <pc:sldMk cId="3015554401" sldId="258"/>
            <ac:spMk id="6" creationId="{5FFF2EC6-3695-4851-A7AC-33E59AE41BA4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19:55:52.838" v="64"/>
          <ac:spMkLst>
            <pc:docMk/>
            <pc:sldMk cId="3015554401" sldId="258"/>
            <ac:spMk id="11" creationId="{90FADDEF-2C10-4B0B-868E-6A655B671DAC}"/>
          </ac:spMkLst>
        </pc:spChg>
        <pc:picChg chg="add mod">
          <ac:chgData name="Fitzgibbons, Joshua" userId="S::jfitzgibbons@germantowncsd.org::a587f7be-ec3f-40ed-ba63-557708e2708e" providerId="AD" clId="Web-{EB167270-9FEB-4395-8183-E40DAFE06011}" dt="2018-08-03T19:55:52.838" v="64"/>
          <ac:picMkLst>
            <pc:docMk/>
            <pc:sldMk cId="3015554401" sldId="258"/>
            <ac:picMk id="2" creationId="{000D4DA2-8E85-4D0C-A255-AFDEC4E9D5D5}"/>
          </ac:picMkLst>
        </pc:picChg>
        <pc:picChg chg="add">
          <ac:chgData name="Fitzgibbons, Joshua" userId="S::jfitzgibbons@germantowncsd.org::a587f7be-ec3f-40ed-ba63-557708e2708e" providerId="AD" clId="Web-{EB167270-9FEB-4395-8183-E40DAFE06011}" dt="2018-08-03T19:55:52.838" v="64"/>
          <ac:picMkLst>
            <pc:docMk/>
            <pc:sldMk cId="3015554401" sldId="258"/>
            <ac:picMk id="5" creationId="{A722A754-56A5-43DA-ADE3-C2704FABA2DC}"/>
          </ac:picMkLst>
        </pc:picChg>
        <pc:picChg chg="add del">
          <ac:chgData name="Fitzgibbons, Joshua" userId="S::jfitzgibbons@germantowncsd.org::a587f7be-ec3f-40ed-ba63-557708e2708e" providerId="AD" clId="Web-{EB167270-9FEB-4395-8183-E40DAFE06011}" dt="2018-08-03T19:55:52.541" v="63"/>
          <ac:picMkLst>
            <pc:docMk/>
            <pc:sldMk cId="3015554401" sldId="258"/>
            <ac:picMk id="7" creationId="{EBC13146-63E0-4D14-B79C-7E994508741E}"/>
          </ac:picMkLst>
        </pc:picChg>
        <pc:picChg chg="add del">
          <ac:chgData name="Fitzgibbons, Joshua" userId="S::jfitzgibbons@germantowncsd.org::a587f7be-ec3f-40ed-ba63-557708e2708e" providerId="AD" clId="Web-{EB167270-9FEB-4395-8183-E40DAFE06011}" dt="2018-08-03T19:55:52.541" v="63"/>
          <ac:picMkLst>
            <pc:docMk/>
            <pc:sldMk cId="3015554401" sldId="258"/>
            <ac:picMk id="9" creationId="{41A68530-F475-4B42-A8ED-EEC89EC091AA}"/>
          </ac:picMkLst>
        </pc:picChg>
      </pc:sldChg>
      <pc:sldChg chg="addSp delSp modSp new">
        <pc:chgData name="Fitzgibbons, Joshua" userId="S::jfitzgibbons@germantowncsd.org::a587f7be-ec3f-40ed-ba63-557708e2708e" providerId="AD" clId="Web-{EB167270-9FEB-4395-8183-E40DAFE06011}" dt="2018-08-03T19:58:11.688" v="170" actId="20577"/>
        <pc:sldMkLst>
          <pc:docMk/>
          <pc:sldMk cId="324028699" sldId="259"/>
        </pc:sldMkLst>
        <pc:spChg chg="mod">
          <ac:chgData name="Fitzgibbons, Joshua" userId="S::jfitzgibbons@germantowncsd.org::a587f7be-ec3f-40ed-ba63-557708e2708e" providerId="AD" clId="Web-{EB167270-9FEB-4395-8183-E40DAFE06011}" dt="2018-08-03T19:58:11.688" v="170" actId="20577"/>
          <ac:spMkLst>
            <pc:docMk/>
            <pc:sldMk cId="324028699" sldId="259"/>
            <ac:spMk id="2" creationId="{80BED658-F0AF-4679-A6D0-7F1DFA21CD47}"/>
          </ac:spMkLst>
        </pc:spChg>
        <pc:spChg chg="del mod">
          <ac:chgData name="Fitzgibbons, Joshua" userId="S::jfitzgibbons@germantowncsd.org::a587f7be-ec3f-40ed-ba63-557708e2708e" providerId="AD" clId="Web-{EB167270-9FEB-4395-8183-E40DAFE06011}" dt="2018-08-03T19:57:51.905" v="168"/>
          <ac:spMkLst>
            <pc:docMk/>
            <pc:sldMk cId="324028699" sldId="259"/>
            <ac:spMk id="3" creationId="{6D61B44B-F439-48C2-9D19-257619895288}"/>
          </ac:spMkLst>
        </pc:spChg>
        <pc:graphicFrameChg chg="add mod">
          <ac:chgData name="Fitzgibbons, Joshua" userId="S::jfitzgibbons@germantowncsd.org::a587f7be-ec3f-40ed-ba63-557708e2708e" providerId="AD" clId="Web-{EB167270-9FEB-4395-8183-E40DAFE06011}" dt="2018-08-03T19:58:08.766" v="169" actId="14100"/>
          <ac:graphicFrameMkLst>
            <pc:docMk/>
            <pc:sldMk cId="324028699" sldId="259"/>
            <ac:graphicFrameMk id="4" creationId="{ED4AAED8-26BA-480B-8253-BE81E72822E6}"/>
          </ac:graphicFrameMkLst>
        </pc:graphicFrameChg>
      </pc:sldChg>
      <pc:sldChg chg="addSp delSp modSp new mod setBg addAnim modAnim">
        <pc:chgData name="Fitzgibbons, Joshua" userId="S::jfitzgibbons@germantowncsd.org::a587f7be-ec3f-40ed-ba63-557708e2708e" providerId="AD" clId="Web-{EB167270-9FEB-4395-8183-E40DAFE06011}" dt="2018-08-03T20:02:44.294" v="644"/>
        <pc:sldMkLst>
          <pc:docMk/>
          <pc:sldMk cId="173647440" sldId="260"/>
        </pc:sldMkLst>
        <pc:spChg chg="del mod">
          <ac:chgData name="Fitzgibbons, Joshua" userId="S::jfitzgibbons@germantowncsd.org::a587f7be-ec3f-40ed-ba63-557708e2708e" providerId="AD" clId="Web-{EB167270-9FEB-4395-8183-E40DAFE06011}" dt="2018-08-03T20:02:06.026" v="635"/>
          <ac:spMkLst>
            <pc:docMk/>
            <pc:sldMk cId="173647440" sldId="260"/>
            <ac:spMk id="2" creationId="{EFA250CA-5929-4B42-A713-EFA972A034D5}"/>
          </ac:spMkLst>
        </pc:spChg>
        <pc:spChg chg="del mod">
          <ac:chgData name="Fitzgibbons, Joshua" userId="S::jfitzgibbons@germantowncsd.org::a587f7be-ec3f-40ed-ba63-557708e2708e" providerId="AD" clId="Web-{EB167270-9FEB-4395-8183-E40DAFE06011}" dt="2018-08-03T20:01:35.978" v="631"/>
          <ac:spMkLst>
            <pc:docMk/>
            <pc:sldMk cId="173647440" sldId="260"/>
            <ac:spMk id="3" creationId="{CEA836AA-D681-4A31-87B8-525E1738EF18}"/>
          </ac:spMkLst>
        </pc:spChg>
        <pc:spChg chg="add del mod">
          <ac:chgData name="Fitzgibbons, Joshua" userId="S::jfitzgibbons@germantowncsd.org::a587f7be-ec3f-40ed-ba63-557708e2708e" providerId="AD" clId="Web-{EB167270-9FEB-4395-8183-E40DAFE06011}" dt="2018-08-03T20:02:09.745" v="636"/>
          <ac:spMkLst>
            <pc:docMk/>
            <pc:sldMk cId="173647440" sldId="260"/>
            <ac:spMk id="5" creationId="{BC1E86EA-462B-40BF-BF0E-93D13AF4BECD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01:49.338" v="632"/>
          <ac:spMkLst>
            <pc:docMk/>
            <pc:sldMk cId="173647440" sldId="260"/>
            <ac:spMk id="16" creationId="{6F4483DB-3E20-4C79-B65D-8A4DA9282D27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01:49.338" v="632"/>
          <ac:spMkLst>
            <pc:docMk/>
            <pc:sldMk cId="173647440" sldId="260"/>
            <ac:spMk id="20" creationId="{2D4A426A-23A4-4D0E-BBB4-4BCA65B99792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01:49.338" v="632"/>
          <ac:spMkLst>
            <pc:docMk/>
            <pc:sldMk cId="173647440" sldId="260"/>
            <ac:spMk id="22" creationId="{A813157A-3215-4213-80F8-02CD5F58824F}"/>
          </ac:spMkLst>
        </pc:spChg>
        <pc:spChg chg="add del">
          <ac:chgData name="Fitzgibbons, Joshua" userId="S::jfitzgibbons@germantowncsd.org::a587f7be-ec3f-40ed-ba63-557708e2708e" providerId="AD" clId="Web-{EB167270-9FEB-4395-8183-E40DAFE06011}" dt="2018-08-03T20:02:14.761" v="638"/>
          <ac:spMkLst>
            <pc:docMk/>
            <pc:sldMk cId="173647440" sldId="260"/>
            <ac:spMk id="24" creationId="{DC092AAE-EA1C-46E1-B4D7-E167B7FE1A48}"/>
          </ac:spMkLst>
        </pc:spChg>
        <pc:graphicFrameChg chg="add mod modGraphic">
          <ac:chgData name="Fitzgibbons, Joshua" userId="S::jfitzgibbons@germantowncsd.org::a587f7be-ec3f-40ed-ba63-557708e2708e" providerId="AD" clId="Web-{EB167270-9FEB-4395-8183-E40DAFE06011}" dt="2018-08-03T20:02:28.074" v="641" actId="1076"/>
          <ac:graphicFrameMkLst>
            <pc:docMk/>
            <pc:sldMk cId="173647440" sldId="260"/>
            <ac:graphicFrameMk id="11" creationId="{821C72FD-45DF-4819-9166-B41A94D20645}"/>
          </ac:graphicFrameMkLst>
        </pc:graphicFrameChg>
        <pc:picChg chg="add">
          <ac:chgData name="Fitzgibbons, Joshua" userId="S::jfitzgibbons@germantowncsd.org::a587f7be-ec3f-40ed-ba63-557708e2708e" providerId="AD" clId="Web-{EB167270-9FEB-4395-8183-E40DAFE06011}" dt="2018-08-03T20:01:49.338" v="632"/>
          <ac:picMkLst>
            <pc:docMk/>
            <pc:sldMk cId="173647440" sldId="260"/>
            <ac:picMk id="18" creationId="{1D544BB6-2428-4107-BAC4-C38BEA1E1574}"/>
          </ac:picMkLst>
        </pc:picChg>
      </pc:sldChg>
      <pc:sldChg chg="addSp modSp new mod modClrScheme addAnim delAnim modAnim chgLayout">
        <pc:chgData name="Fitzgibbons, Joshua" userId="S::jfitzgibbons@germantowncsd.org::a587f7be-ec3f-40ed-ba63-557708e2708e" providerId="AD" clId="Web-{EB167270-9FEB-4395-8183-E40DAFE06011}" dt="2018-08-03T20:10:46.847" v="795"/>
        <pc:sldMkLst>
          <pc:docMk/>
          <pc:sldMk cId="4274038042" sldId="261"/>
        </pc:sldMkLst>
        <pc:spChg chg="mod ord">
          <ac:chgData name="Fitzgibbons, Joshua" userId="S::jfitzgibbons@germantowncsd.org::a587f7be-ec3f-40ed-ba63-557708e2708e" providerId="AD" clId="Web-{EB167270-9FEB-4395-8183-E40DAFE06011}" dt="2018-08-03T20:10:28.549" v="787" actId="20577"/>
          <ac:spMkLst>
            <pc:docMk/>
            <pc:sldMk cId="4274038042" sldId="261"/>
            <ac:spMk id="2" creationId="{244C19BF-6467-45F8-A24D-BF7613029CAA}"/>
          </ac:spMkLst>
        </pc:spChg>
        <pc:spChg chg="mod ord">
          <ac:chgData name="Fitzgibbons, Joshua" userId="S::jfitzgibbons@germantowncsd.org::a587f7be-ec3f-40ed-ba63-557708e2708e" providerId="AD" clId="Web-{EB167270-9FEB-4395-8183-E40DAFE06011}" dt="2018-08-03T20:10:24.861" v="786" actId="1076"/>
          <ac:spMkLst>
            <pc:docMk/>
            <pc:sldMk cId="4274038042" sldId="261"/>
            <ac:spMk id="3" creationId="{13E601F5-1231-4A06-8DEB-946D88E9F127}"/>
          </ac:spMkLst>
        </pc:spChg>
        <pc:spChg chg="add mod ord">
          <ac:chgData name="Fitzgibbons, Joshua" userId="S::jfitzgibbons@germantowncsd.org::a587f7be-ec3f-40ed-ba63-557708e2708e" providerId="AD" clId="Web-{EB167270-9FEB-4395-8183-E40DAFE06011}" dt="2018-08-03T20:10:14.970" v="780" actId="20577"/>
          <ac:spMkLst>
            <pc:docMk/>
            <pc:sldMk cId="4274038042" sldId="261"/>
            <ac:spMk id="4" creationId="{7CB49375-4DE4-4EC2-90F0-481197AE032B}"/>
          </ac:spMkLst>
        </pc:spChg>
        <pc:spChg chg="add mod ord">
          <ac:chgData name="Fitzgibbons, Joshua" userId="S::jfitzgibbons@germantowncsd.org::a587f7be-ec3f-40ed-ba63-557708e2708e" providerId="AD" clId="Web-{EB167270-9FEB-4395-8183-E40DAFE06011}" dt="2018-08-03T20:10:08.095" v="777" actId="20577"/>
          <ac:spMkLst>
            <pc:docMk/>
            <pc:sldMk cId="4274038042" sldId="261"/>
            <ac:spMk id="5" creationId="{F2230088-DA58-44EB-93C5-DC2453DFC463}"/>
          </ac:spMkLst>
        </pc:spChg>
        <pc:spChg chg="add mod ord">
          <ac:chgData name="Fitzgibbons, Joshua" userId="S::jfitzgibbons@germantowncsd.org::a587f7be-ec3f-40ed-ba63-557708e2708e" providerId="AD" clId="Web-{EB167270-9FEB-4395-8183-E40DAFE06011}" dt="2018-08-03T20:10:18.642" v="783" actId="20577"/>
          <ac:spMkLst>
            <pc:docMk/>
            <pc:sldMk cId="4274038042" sldId="261"/>
            <ac:spMk id="6" creationId="{950D1BC5-FFFD-41F4-A47F-1986CC8D32BB}"/>
          </ac:spMkLst>
        </pc:spChg>
      </pc:sldChg>
      <pc:sldChg chg="addSp modSp new">
        <pc:chgData name="Fitzgibbons, Joshua" userId="S::jfitzgibbons@germantowncsd.org::a587f7be-ec3f-40ed-ba63-557708e2708e" providerId="AD" clId="Web-{EB167270-9FEB-4395-8183-E40DAFE06011}" dt="2018-08-03T20:05:14.378" v="651" actId="1076"/>
        <pc:sldMkLst>
          <pc:docMk/>
          <pc:sldMk cId="789774482" sldId="262"/>
        </pc:sldMkLst>
        <pc:picChg chg="add mod">
          <ac:chgData name="Fitzgibbons, Joshua" userId="S::jfitzgibbons@germantowncsd.org::a587f7be-ec3f-40ed-ba63-557708e2708e" providerId="AD" clId="Web-{EB167270-9FEB-4395-8183-E40DAFE06011}" dt="2018-08-03T20:05:14.378" v="651" actId="1076"/>
          <ac:picMkLst>
            <pc:docMk/>
            <pc:sldMk cId="789774482" sldId="262"/>
            <ac:picMk id="2" creationId="{C2B29466-3E48-4605-AF7A-ECF109B02B68}"/>
          </ac:picMkLst>
        </pc:picChg>
      </pc:sldChg>
      <pc:sldChg chg="addSp delSp modSp new mod setBg">
        <pc:chgData name="Fitzgibbons, Joshua" userId="S::jfitzgibbons@germantowncsd.org::a587f7be-ec3f-40ed-ba63-557708e2708e" providerId="AD" clId="Web-{EB167270-9FEB-4395-8183-E40DAFE06011}" dt="2018-08-03T20:14:23.763" v="863"/>
        <pc:sldMkLst>
          <pc:docMk/>
          <pc:sldMk cId="1355450576" sldId="263"/>
        </pc:sldMkLst>
        <pc:spChg chg="add del">
          <ac:chgData name="Fitzgibbons, Joshua" userId="S::jfitzgibbons@germantowncsd.org::a587f7be-ec3f-40ed-ba63-557708e2708e" providerId="AD" clId="Web-{EB167270-9FEB-4395-8183-E40DAFE06011}" dt="2018-08-03T20:06:55.649" v="655"/>
          <ac:spMkLst>
            <pc:docMk/>
            <pc:sldMk cId="1355450576" sldId="263"/>
            <ac:spMk id="7" creationId="{9A926BDB-98EF-43B0-A66B-1A6EF8FB2835}"/>
          </ac:spMkLst>
        </pc:spChg>
        <pc:spChg chg="add del">
          <ac:chgData name="Fitzgibbons, Joshua" userId="S::jfitzgibbons@germantowncsd.org::a587f7be-ec3f-40ed-ba63-557708e2708e" providerId="AD" clId="Web-{EB167270-9FEB-4395-8183-E40DAFE06011}" dt="2018-08-03T20:06:55.649" v="655"/>
          <ac:spMkLst>
            <pc:docMk/>
            <pc:sldMk cId="1355450576" sldId="263"/>
            <ac:spMk id="11" creationId="{90FADDEF-2C10-4B0B-868E-6A655B671DAC}"/>
          </ac:spMkLst>
        </pc:spChg>
        <pc:picChg chg="add mod">
          <ac:chgData name="Fitzgibbons, Joshua" userId="S::jfitzgibbons@germantowncsd.org::a587f7be-ec3f-40ed-ba63-557708e2708e" providerId="AD" clId="Web-{EB167270-9FEB-4395-8183-E40DAFE06011}" dt="2018-08-03T20:14:23.763" v="863"/>
          <ac:picMkLst>
            <pc:docMk/>
            <pc:sldMk cId="1355450576" sldId="263"/>
            <ac:picMk id="2" creationId="{44AA72BE-2ACB-4144-81C8-F36065EFEA8C}"/>
          </ac:picMkLst>
        </pc:picChg>
        <pc:picChg chg="add del">
          <ac:chgData name="Fitzgibbons, Joshua" userId="S::jfitzgibbons@germantowncsd.org::a587f7be-ec3f-40ed-ba63-557708e2708e" providerId="AD" clId="Web-{EB167270-9FEB-4395-8183-E40DAFE06011}" dt="2018-08-03T20:06:55.649" v="655"/>
          <ac:picMkLst>
            <pc:docMk/>
            <pc:sldMk cId="1355450576" sldId="263"/>
            <ac:picMk id="9" creationId="{A722A754-56A5-43DA-ADE3-C2704FABA2DC}"/>
          </ac:picMkLst>
        </pc:picChg>
      </pc:sldChg>
      <pc:sldChg chg="addSp delSp modSp new mod setBg">
        <pc:chgData name="Fitzgibbons, Joshua" userId="S::jfitzgibbons@germantowncsd.org::a587f7be-ec3f-40ed-ba63-557708e2708e" providerId="AD" clId="Web-{EB167270-9FEB-4395-8183-E40DAFE06011}" dt="2018-08-03T20:13:21.651" v="859" actId="1076"/>
        <pc:sldMkLst>
          <pc:docMk/>
          <pc:sldMk cId="3612673141" sldId="264"/>
        </pc:sldMkLst>
        <pc:spChg chg="mod">
          <ac:chgData name="Fitzgibbons, Joshua" userId="S::jfitzgibbons@germantowncsd.org::a587f7be-ec3f-40ed-ba63-557708e2708e" providerId="AD" clId="Web-{EB167270-9FEB-4395-8183-E40DAFE06011}" dt="2018-08-03T20:13:21.651" v="859" actId="1076"/>
          <ac:spMkLst>
            <pc:docMk/>
            <pc:sldMk cId="3612673141" sldId="264"/>
            <ac:spMk id="2" creationId="{EB467692-8522-4092-879D-5648AA63C393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12" creationId="{4C790028-99AE-4AE4-8269-9913E2D50625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14" creationId="{06936A2A-FE08-4EE0-A409-3EF3FA2448DE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16" creationId="{BAF0407B-48CB-4C05-B0D7-7A69A0D407F1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18" creationId="{ADC50C3D-0DA0-4914-B5B4-D1819CC69813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20" creationId="{8CF9E583-1A92-4144-B4FA-81D98317FA04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22" creationId="{847489EB-355C-4170-8C70-5CDD42EFDDBC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28" creationId="{D8887E40-5A0B-4897-80F0-0BAFAAB61CF9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30" creationId="{92E3B1B6-DAAA-408B-A99C-2A7EE0409A7D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32" creationId="{7A72B882-D016-4849-AF04-88E39D13AC52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34" creationId="{41FF9E96-6955-4599-A2D0-1FF57939CBA3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36" creationId="{A15CFF31-2A56-4E24-9263-DC4342144D06}"/>
          </ac:spMkLst>
        </pc:spChg>
        <pc:spChg chg="add del">
          <ac:chgData name="Fitzgibbons, Joshua" userId="S::jfitzgibbons@germantowncsd.org::a587f7be-ec3f-40ed-ba63-557708e2708e" providerId="AD" clId="Web-{EB167270-9FEB-4395-8183-E40DAFE06011}" dt="2018-08-03T20:13:10.041" v="853"/>
          <ac:spMkLst>
            <pc:docMk/>
            <pc:sldMk cId="3612673141" sldId="264"/>
            <ac:spMk id="38" creationId="{7DFC5C77-1B6B-4D49-8939-BACD0BD8B6D6}"/>
          </ac:spMkLst>
        </pc:spChg>
        <pc:spChg chg="add">
          <ac:chgData name="Fitzgibbons, Joshua" userId="S::jfitzgibbons@germantowncsd.org::a587f7be-ec3f-40ed-ba63-557708e2708e" providerId="AD" clId="Web-{EB167270-9FEB-4395-8183-E40DAFE06011}" dt="2018-08-03T20:12:53.681" v="852"/>
          <ac:spMkLst>
            <pc:docMk/>
            <pc:sldMk cId="3612673141" sldId="264"/>
            <ac:spMk id="40" creationId="{8F8907EB-52AA-4516-BC6A-7861CE0774DC}"/>
          </ac:spMkLst>
        </pc:spChg>
        <pc:picChg chg="add mod">
          <ac:chgData name="Fitzgibbons, Joshua" userId="S::jfitzgibbons@germantowncsd.org::a587f7be-ec3f-40ed-ba63-557708e2708e" providerId="AD" clId="Web-{EB167270-9FEB-4395-8183-E40DAFE06011}" dt="2018-08-03T20:12:53.681" v="852"/>
          <ac:picMkLst>
            <pc:docMk/>
            <pc:sldMk cId="3612673141" sldId="264"/>
            <ac:picMk id="3" creationId="{ECBB5313-4C65-4187-9B54-8898A690F681}"/>
          </ac:picMkLst>
        </pc:picChg>
        <pc:picChg chg="add">
          <ac:chgData name="Fitzgibbons, Joshua" userId="S::jfitzgibbons@germantowncsd.org::a587f7be-ec3f-40ed-ba63-557708e2708e" providerId="AD" clId="Web-{EB167270-9FEB-4395-8183-E40DAFE06011}" dt="2018-08-03T20:12:53.681" v="852"/>
          <ac:picMkLst>
            <pc:docMk/>
            <pc:sldMk cId="3612673141" sldId="264"/>
            <ac:picMk id="8" creationId="{01AF5FBB-9FDC-4D75-9DD6-DAF01ED197A0}"/>
          </ac:picMkLst>
        </pc:picChg>
        <pc:picChg chg="add">
          <ac:chgData name="Fitzgibbons, Joshua" userId="S::jfitzgibbons@germantowncsd.org::a587f7be-ec3f-40ed-ba63-557708e2708e" providerId="AD" clId="Web-{EB167270-9FEB-4395-8183-E40DAFE06011}" dt="2018-08-03T20:12:53.681" v="852"/>
          <ac:picMkLst>
            <pc:docMk/>
            <pc:sldMk cId="3612673141" sldId="264"/>
            <ac:picMk id="10" creationId="{933BBBE6-F4CF-483E-BA74-B51421B4D93F}"/>
          </ac:picMkLst>
        </pc:picChg>
        <pc:picChg chg="add">
          <ac:chgData name="Fitzgibbons, Joshua" userId="S::jfitzgibbons@germantowncsd.org::a587f7be-ec3f-40ed-ba63-557708e2708e" providerId="AD" clId="Web-{EB167270-9FEB-4395-8183-E40DAFE06011}" dt="2018-08-03T20:12:53.681" v="852"/>
          <ac:picMkLst>
            <pc:docMk/>
            <pc:sldMk cId="3612673141" sldId="264"/>
            <ac:picMk id="24" creationId="{521CC0F3-7B68-4C9C-999A-74F8925C33B2}"/>
          </ac:picMkLst>
        </pc:picChg>
        <pc:picChg chg="add">
          <ac:chgData name="Fitzgibbons, Joshua" userId="S::jfitzgibbons@germantowncsd.org::a587f7be-ec3f-40ed-ba63-557708e2708e" providerId="AD" clId="Web-{EB167270-9FEB-4395-8183-E40DAFE06011}" dt="2018-08-03T20:12:53.681" v="852"/>
          <ac:picMkLst>
            <pc:docMk/>
            <pc:sldMk cId="3612673141" sldId="264"/>
            <ac:picMk id="26" creationId="{3EB18ECF-1C11-48BB-8C2B-DC5532A906F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9C645-F14A-4901-981D-3D8DDB5D6A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259F9-A36C-458C-B5B1-CE2342C4D1F3}">
      <dgm:prSet/>
      <dgm:spPr/>
      <dgm:t>
        <a:bodyPr/>
        <a:lstStyle/>
        <a:p>
          <a:r>
            <a:rPr lang="en-US" dirty="0"/>
            <a:t>What is a budget?</a:t>
          </a:r>
        </a:p>
      </dgm:t>
    </dgm:pt>
    <dgm:pt modelId="{CCEFA1AF-478C-407D-ADF1-9EF4FE3A0822}" type="parTrans" cxnId="{621ED685-CA90-4E17-9924-1C02A05CC759}">
      <dgm:prSet/>
      <dgm:spPr/>
      <dgm:t>
        <a:bodyPr/>
        <a:lstStyle/>
        <a:p>
          <a:endParaRPr lang="en-US"/>
        </a:p>
      </dgm:t>
    </dgm:pt>
    <dgm:pt modelId="{453076FF-762C-4C02-A085-6718E63002CF}" type="sibTrans" cxnId="{621ED685-CA90-4E17-9924-1C02A05CC759}">
      <dgm:prSet/>
      <dgm:spPr/>
      <dgm:t>
        <a:bodyPr/>
        <a:lstStyle/>
        <a:p>
          <a:endParaRPr lang="en-US"/>
        </a:p>
      </dgm:t>
    </dgm:pt>
    <dgm:pt modelId="{626F4706-CA88-42CE-B006-33BB217F96C8}">
      <dgm:prSet/>
      <dgm:spPr/>
      <dgm:t>
        <a:bodyPr/>
        <a:lstStyle/>
        <a:p>
          <a:r>
            <a:rPr lang="en-US" dirty="0"/>
            <a:t>What is the difference between income and expenses?</a:t>
          </a:r>
        </a:p>
      </dgm:t>
    </dgm:pt>
    <dgm:pt modelId="{3FBC68F0-6358-4026-85E2-59035DF128DC}" type="parTrans" cxnId="{CD5832E3-E41D-46E5-9BC4-128E74CBC9CD}">
      <dgm:prSet/>
      <dgm:spPr/>
      <dgm:t>
        <a:bodyPr/>
        <a:lstStyle/>
        <a:p>
          <a:endParaRPr lang="en-US"/>
        </a:p>
      </dgm:t>
    </dgm:pt>
    <dgm:pt modelId="{733CF259-50C7-4483-88E0-95A7D7107FCC}" type="sibTrans" cxnId="{CD5832E3-E41D-46E5-9BC4-128E74CBC9CD}">
      <dgm:prSet/>
      <dgm:spPr/>
      <dgm:t>
        <a:bodyPr/>
        <a:lstStyle/>
        <a:p>
          <a:endParaRPr lang="en-US"/>
        </a:p>
      </dgm:t>
    </dgm:pt>
    <dgm:pt modelId="{0442EA14-BAFC-448D-95F0-03EB866882C7}">
      <dgm:prSet/>
      <dgm:spPr/>
      <dgm:t>
        <a:bodyPr/>
        <a:lstStyle/>
        <a:p>
          <a:r>
            <a:rPr lang="en-US" dirty="0">
              <a:cs typeface="Arial"/>
            </a:rPr>
            <a:t>What </a:t>
          </a:r>
          <a:r>
            <a:rPr lang="en-US" dirty="0"/>
            <a:t>is an Emergency Fund?</a:t>
          </a:r>
        </a:p>
      </dgm:t>
    </dgm:pt>
    <dgm:pt modelId="{9FC73DC4-7725-4151-8FEA-173DCD190025}" type="parTrans" cxnId="{5BC08267-0185-41A8-8780-99D022CA7000}">
      <dgm:prSet/>
      <dgm:spPr/>
      <dgm:t>
        <a:bodyPr/>
        <a:lstStyle/>
        <a:p>
          <a:endParaRPr lang="en-US"/>
        </a:p>
      </dgm:t>
    </dgm:pt>
    <dgm:pt modelId="{EA80F33F-1320-43C2-B871-4785BEB9D3E3}" type="sibTrans" cxnId="{5BC08267-0185-41A8-8780-99D022CA7000}">
      <dgm:prSet/>
      <dgm:spPr/>
      <dgm:t>
        <a:bodyPr/>
        <a:lstStyle/>
        <a:p>
          <a:endParaRPr lang="en-US"/>
        </a:p>
      </dgm:t>
    </dgm:pt>
    <dgm:pt modelId="{6DAEFDDD-3A45-4793-BA77-9602DDE61805}" type="pres">
      <dgm:prSet presAssocID="{D4C9C645-F14A-4901-981D-3D8DDB5D6A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13CC02-451F-41BD-A354-4E322742473B}" type="pres">
      <dgm:prSet presAssocID="{3DC259F9-A36C-458C-B5B1-CE2342C4D1F3}" presName="hierRoot1" presStyleCnt="0"/>
      <dgm:spPr/>
    </dgm:pt>
    <dgm:pt modelId="{8E36DF0D-4864-4C2E-9347-8401E909FCE2}" type="pres">
      <dgm:prSet presAssocID="{3DC259F9-A36C-458C-B5B1-CE2342C4D1F3}" presName="composite" presStyleCnt="0"/>
      <dgm:spPr/>
    </dgm:pt>
    <dgm:pt modelId="{29D339D4-5947-41AB-AFBC-7F16FD751EDB}" type="pres">
      <dgm:prSet presAssocID="{3DC259F9-A36C-458C-B5B1-CE2342C4D1F3}" presName="background" presStyleLbl="node0" presStyleIdx="0" presStyleCnt="3"/>
      <dgm:spPr/>
    </dgm:pt>
    <dgm:pt modelId="{E6DFDB5C-672D-417B-8959-AFA659260C35}" type="pres">
      <dgm:prSet presAssocID="{3DC259F9-A36C-458C-B5B1-CE2342C4D1F3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335BDD-1D83-438B-B33F-884B58232ACF}" type="pres">
      <dgm:prSet presAssocID="{3DC259F9-A36C-458C-B5B1-CE2342C4D1F3}" presName="hierChild2" presStyleCnt="0"/>
      <dgm:spPr/>
    </dgm:pt>
    <dgm:pt modelId="{9948AE25-6F14-4490-A83D-91988449BE0E}" type="pres">
      <dgm:prSet presAssocID="{626F4706-CA88-42CE-B006-33BB217F96C8}" presName="hierRoot1" presStyleCnt="0"/>
      <dgm:spPr/>
    </dgm:pt>
    <dgm:pt modelId="{CDE6F514-9E7B-4ABC-8173-6719CB83F831}" type="pres">
      <dgm:prSet presAssocID="{626F4706-CA88-42CE-B006-33BB217F96C8}" presName="composite" presStyleCnt="0"/>
      <dgm:spPr/>
    </dgm:pt>
    <dgm:pt modelId="{08FA73D9-D125-4DBA-8881-DA9436FDBDC8}" type="pres">
      <dgm:prSet presAssocID="{626F4706-CA88-42CE-B006-33BB217F96C8}" presName="background" presStyleLbl="node0" presStyleIdx="1" presStyleCnt="3"/>
      <dgm:spPr/>
    </dgm:pt>
    <dgm:pt modelId="{3BD0CF94-851C-469B-8224-8EFC3EF42B43}" type="pres">
      <dgm:prSet presAssocID="{626F4706-CA88-42CE-B006-33BB217F96C8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C81E38-C1CC-43A8-8021-3AF2F6D0979F}" type="pres">
      <dgm:prSet presAssocID="{626F4706-CA88-42CE-B006-33BB217F96C8}" presName="hierChild2" presStyleCnt="0"/>
      <dgm:spPr/>
    </dgm:pt>
    <dgm:pt modelId="{2B6924F6-D822-485B-94F3-0EFA35B2B745}" type="pres">
      <dgm:prSet presAssocID="{0442EA14-BAFC-448D-95F0-03EB866882C7}" presName="hierRoot1" presStyleCnt="0"/>
      <dgm:spPr/>
    </dgm:pt>
    <dgm:pt modelId="{AE3E2F2B-A2DE-4025-91B3-D4381497EC44}" type="pres">
      <dgm:prSet presAssocID="{0442EA14-BAFC-448D-95F0-03EB866882C7}" presName="composite" presStyleCnt="0"/>
      <dgm:spPr/>
    </dgm:pt>
    <dgm:pt modelId="{234A50F8-AA2E-42BF-B63E-A9B72ED2E8A6}" type="pres">
      <dgm:prSet presAssocID="{0442EA14-BAFC-448D-95F0-03EB866882C7}" presName="background" presStyleLbl="node0" presStyleIdx="2" presStyleCnt="3"/>
      <dgm:spPr/>
    </dgm:pt>
    <dgm:pt modelId="{D3C71632-DCF3-45D5-B40F-70234F6DA355}" type="pres">
      <dgm:prSet presAssocID="{0442EA14-BAFC-448D-95F0-03EB866882C7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6FE4A2-C448-422F-B553-1C35641FDBDE}" type="pres">
      <dgm:prSet presAssocID="{0442EA14-BAFC-448D-95F0-03EB866882C7}" presName="hierChild2" presStyleCnt="0"/>
      <dgm:spPr/>
    </dgm:pt>
  </dgm:ptLst>
  <dgm:cxnLst>
    <dgm:cxn modelId="{CD5832E3-E41D-46E5-9BC4-128E74CBC9CD}" srcId="{D4C9C645-F14A-4901-981D-3D8DDB5D6A77}" destId="{626F4706-CA88-42CE-B006-33BB217F96C8}" srcOrd="1" destOrd="0" parTransId="{3FBC68F0-6358-4026-85E2-59035DF128DC}" sibTransId="{733CF259-50C7-4483-88E0-95A7D7107FCC}"/>
    <dgm:cxn modelId="{5BC08267-0185-41A8-8780-99D022CA7000}" srcId="{D4C9C645-F14A-4901-981D-3D8DDB5D6A77}" destId="{0442EA14-BAFC-448D-95F0-03EB866882C7}" srcOrd="2" destOrd="0" parTransId="{9FC73DC4-7725-4151-8FEA-173DCD190025}" sibTransId="{EA80F33F-1320-43C2-B871-4785BEB9D3E3}"/>
    <dgm:cxn modelId="{C0897DE6-5CB3-4FCB-9404-AE31B69378F7}" type="presOf" srcId="{3DC259F9-A36C-458C-B5B1-CE2342C4D1F3}" destId="{E6DFDB5C-672D-417B-8959-AFA659260C35}" srcOrd="0" destOrd="0" presId="urn:microsoft.com/office/officeart/2005/8/layout/hierarchy1"/>
    <dgm:cxn modelId="{6D6D8D8F-357C-47DB-AFE1-E60626C63DFD}" type="presOf" srcId="{0442EA14-BAFC-448D-95F0-03EB866882C7}" destId="{D3C71632-DCF3-45D5-B40F-70234F6DA355}" srcOrd="0" destOrd="0" presId="urn:microsoft.com/office/officeart/2005/8/layout/hierarchy1"/>
    <dgm:cxn modelId="{611D12CF-A111-4747-B903-79B08CA22D48}" type="presOf" srcId="{626F4706-CA88-42CE-B006-33BB217F96C8}" destId="{3BD0CF94-851C-469B-8224-8EFC3EF42B43}" srcOrd="0" destOrd="0" presId="urn:microsoft.com/office/officeart/2005/8/layout/hierarchy1"/>
    <dgm:cxn modelId="{621ED685-CA90-4E17-9924-1C02A05CC759}" srcId="{D4C9C645-F14A-4901-981D-3D8DDB5D6A77}" destId="{3DC259F9-A36C-458C-B5B1-CE2342C4D1F3}" srcOrd="0" destOrd="0" parTransId="{CCEFA1AF-478C-407D-ADF1-9EF4FE3A0822}" sibTransId="{453076FF-762C-4C02-A085-6718E63002CF}"/>
    <dgm:cxn modelId="{BC612877-DBD6-4E8D-9D79-3059215CAC89}" type="presOf" srcId="{D4C9C645-F14A-4901-981D-3D8DDB5D6A77}" destId="{6DAEFDDD-3A45-4793-BA77-9602DDE61805}" srcOrd="0" destOrd="0" presId="urn:microsoft.com/office/officeart/2005/8/layout/hierarchy1"/>
    <dgm:cxn modelId="{111828A6-808D-41CB-9A72-FEC7893E331A}" type="presParOf" srcId="{6DAEFDDD-3A45-4793-BA77-9602DDE61805}" destId="{C413CC02-451F-41BD-A354-4E322742473B}" srcOrd="0" destOrd="0" presId="urn:microsoft.com/office/officeart/2005/8/layout/hierarchy1"/>
    <dgm:cxn modelId="{D02D190B-9241-4F30-A293-B016EEF6300F}" type="presParOf" srcId="{C413CC02-451F-41BD-A354-4E322742473B}" destId="{8E36DF0D-4864-4C2E-9347-8401E909FCE2}" srcOrd="0" destOrd="0" presId="urn:microsoft.com/office/officeart/2005/8/layout/hierarchy1"/>
    <dgm:cxn modelId="{F7166447-48F4-4082-9291-8D0BC9E28A77}" type="presParOf" srcId="{8E36DF0D-4864-4C2E-9347-8401E909FCE2}" destId="{29D339D4-5947-41AB-AFBC-7F16FD751EDB}" srcOrd="0" destOrd="0" presId="urn:microsoft.com/office/officeart/2005/8/layout/hierarchy1"/>
    <dgm:cxn modelId="{4F4ACE27-B534-4061-84C6-A0A34B955F96}" type="presParOf" srcId="{8E36DF0D-4864-4C2E-9347-8401E909FCE2}" destId="{E6DFDB5C-672D-417B-8959-AFA659260C35}" srcOrd="1" destOrd="0" presId="urn:microsoft.com/office/officeart/2005/8/layout/hierarchy1"/>
    <dgm:cxn modelId="{9C80EE2F-787C-4786-99B2-AACB22779B55}" type="presParOf" srcId="{C413CC02-451F-41BD-A354-4E322742473B}" destId="{2B335BDD-1D83-438B-B33F-884B58232ACF}" srcOrd="1" destOrd="0" presId="urn:microsoft.com/office/officeart/2005/8/layout/hierarchy1"/>
    <dgm:cxn modelId="{9F60108B-10F6-41B1-A939-5CBD8C4A4C21}" type="presParOf" srcId="{6DAEFDDD-3A45-4793-BA77-9602DDE61805}" destId="{9948AE25-6F14-4490-A83D-91988449BE0E}" srcOrd="1" destOrd="0" presId="urn:microsoft.com/office/officeart/2005/8/layout/hierarchy1"/>
    <dgm:cxn modelId="{30540B09-B14A-48A0-A52D-2AF7F8627EB6}" type="presParOf" srcId="{9948AE25-6F14-4490-A83D-91988449BE0E}" destId="{CDE6F514-9E7B-4ABC-8173-6719CB83F831}" srcOrd="0" destOrd="0" presId="urn:microsoft.com/office/officeart/2005/8/layout/hierarchy1"/>
    <dgm:cxn modelId="{30024792-E24E-4350-B0B7-910BE04B0627}" type="presParOf" srcId="{CDE6F514-9E7B-4ABC-8173-6719CB83F831}" destId="{08FA73D9-D125-4DBA-8881-DA9436FDBDC8}" srcOrd="0" destOrd="0" presId="urn:microsoft.com/office/officeart/2005/8/layout/hierarchy1"/>
    <dgm:cxn modelId="{8C48AED4-5BCF-488E-93FF-5CD3DEBB170F}" type="presParOf" srcId="{CDE6F514-9E7B-4ABC-8173-6719CB83F831}" destId="{3BD0CF94-851C-469B-8224-8EFC3EF42B43}" srcOrd="1" destOrd="0" presId="urn:microsoft.com/office/officeart/2005/8/layout/hierarchy1"/>
    <dgm:cxn modelId="{57E20BA7-0B3B-44E7-A4E0-A828DC3A1874}" type="presParOf" srcId="{9948AE25-6F14-4490-A83D-91988449BE0E}" destId="{84C81E38-C1CC-43A8-8021-3AF2F6D0979F}" srcOrd="1" destOrd="0" presId="urn:microsoft.com/office/officeart/2005/8/layout/hierarchy1"/>
    <dgm:cxn modelId="{CDFDE6BD-4636-4B2D-B7FC-3606AD307B7A}" type="presParOf" srcId="{6DAEFDDD-3A45-4793-BA77-9602DDE61805}" destId="{2B6924F6-D822-485B-94F3-0EFA35B2B745}" srcOrd="2" destOrd="0" presId="urn:microsoft.com/office/officeart/2005/8/layout/hierarchy1"/>
    <dgm:cxn modelId="{4ED28D11-EAAC-4B80-8B50-E2DA913DDB94}" type="presParOf" srcId="{2B6924F6-D822-485B-94F3-0EFA35B2B745}" destId="{AE3E2F2B-A2DE-4025-91B3-D4381497EC44}" srcOrd="0" destOrd="0" presId="urn:microsoft.com/office/officeart/2005/8/layout/hierarchy1"/>
    <dgm:cxn modelId="{833D3DFB-E200-4277-AAC2-11D1E019CB35}" type="presParOf" srcId="{AE3E2F2B-A2DE-4025-91B3-D4381497EC44}" destId="{234A50F8-AA2E-42BF-B63E-A9B72ED2E8A6}" srcOrd="0" destOrd="0" presId="urn:microsoft.com/office/officeart/2005/8/layout/hierarchy1"/>
    <dgm:cxn modelId="{48FAF4EF-989D-4C5E-B05F-167224344E58}" type="presParOf" srcId="{AE3E2F2B-A2DE-4025-91B3-D4381497EC44}" destId="{D3C71632-DCF3-45D5-B40F-70234F6DA355}" srcOrd="1" destOrd="0" presId="urn:microsoft.com/office/officeart/2005/8/layout/hierarchy1"/>
    <dgm:cxn modelId="{51C6DEFA-BBDA-4325-9FA3-C70FC35CDE3B}" type="presParOf" srcId="{2B6924F6-D822-485B-94F3-0EFA35B2B745}" destId="{596FE4A2-C448-422F-B553-1C35641FDB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339D4-5947-41AB-AFBC-7F16FD751EDB}">
      <dsp:nvSpPr>
        <dsp:cNvPr id="0" name=""/>
        <dsp:cNvSpPr/>
      </dsp:nvSpPr>
      <dsp:spPr>
        <a:xfrm>
          <a:off x="0" y="1264573"/>
          <a:ext cx="2390914" cy="1518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FDB5C-672D-417B-8959-AFA659260C35}">
      <dsp:nvSpPr>
        <dsp:cNvPr id="0" name=""/>
        <dsp:cNvSpPr/>
      </dsp:nvSpPr>
      <dsp:spPr>
        <a:xfrm>
          <a:off x="265657" y="1516947"/>
          <a:ext cx="2390914" cy="1518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What is a budget?</a:t>
          </a:r>
        </a:p>
      </dsp:txBody>
      <dsp:txXfrm>
        <a:off x="310124" y="1561414"/>
        <a:ext cx="2301980" cy="1429296"/>
      </dsp:txXfrm>
    </dsp:sp>
    <dsp:sp modelId="{08FA73D9-D125-4DBA-8881-DA9436FDBDC8}">
      <dsp:nvSpPr>
        <dsp:cNvPr id="0" name=""/>
        <dsp:cNvSpPr/>
      </dsp:nvSpPr>
      <dsp:spPr>
        <a:xfrm>
          <a:off x="2922229" y="1264573"/>
          <a:ext cx="2390914" cy="1518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0CF94-851C-469B-8224-8EFC3EF42B43}">
      <dsp:nvSpPr>
        <dsp:cNvPr id="0" name=""/>
        <dsp:cNvSpPr/>
      </dsp:nvSpPr>
      <dsp:spPr>
        <a:xfrm>
          <a:off x="3187886" y="1516947"/>
          <a:ext cx="2390914" cy="1518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What is the difference between income and expenses?</a:t>
          </a:r>
        </a:p>
      </dsp:txBody>
      <dsp:txXfrm>
        <a:off x="3232353" y="1561414"/>
        <a:ext cx="2301980" cy="1429296"/>
      </dsp:txXfrm>
    </dsp:sp>
    <dsp:sp modelId="{234A50F8-AA2E-42BF-B63E-A9B72ED2E8A6}">
      <dsp:nvSpPr>
        <dsp:cNvPr id="0" name=""/>
        <dsp:cNvSpPr/>
      </dsp:nvSpPr>
      <dsp:spPr>
        <a:xfrm>
          <a:off x="5844458" y="1264573"/>
          <a:ext cx="2390914" cy="1518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71632-DCF3-45D5-B40F-70234F6DA355}">
      <dsp:nvSpPr>
        <dsp:cNvPr id="0" name=""/>
        <dsp:cNvSpPr/>
      </dsp:nvSpPr>
      <dsp:spPr>
        <a:xfrm>
          <a:off x="6110115" y="1516947"/>
          <a:ext cx="2390914" cy="1518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cs typeface="Arial"/>
            </a:rPr>
            <a:t>What </a:t>
          </a:r>
          <a:r>
            <a:rPr lang="en-US" sz="2200" kern="1200" dirty="0"/>
            <a:t>is an Emergency Fund?</a:t>
          </a:r>
        </a:p>
      </dsp:txBody>
      <dsp:txXfrm>
        <a:off x="6154582" y="1561414"/>
        <a:ext cx="2301980" cy="1429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2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6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5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4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9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4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3874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24" y="487443"/>
            <a:ext cx="5841548" cy="584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9232A0FC-3B0E-4DD1-9C3E-9C8C8CA6D1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712" y="2388951"/>
            <a:ext cx="84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solidFill>
                <a:srgbClr val="1F2D29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9048" y="2568817"/>
            <a:ext cx="7155598" cy="3133968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rgbClr val="1F2D29"/>
                </a:solidFill>
                <a:cs typeface="Arial"/>
              </a:rPr>
              <a:t>Unit 2: Budgeting</a:t>
            </a:r>
            <a:endParaRPr lang="en-US" sz="6600" dirty="0">
              <a:solidFill>
                <a:srgbClr val="1F2D2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9048" y="3726710"/>
            <a:ext cx="6166725" cy="113842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1F2D29"/>
                </a:solidFill>
                <a:cs typeface="Arial"/>
              </a:rPr>
              <a:t>Making Your Money Work For You</a:t>
            </a:r>
            <a:endParaRPr lang="en-US" sz="2000" dirty="0">
              <a:solidFill>
                <a:srgbClr val="1F2D2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B2F9-592C-47A3-BA3C-8958E6F1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Types of Expenses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D9B0A-A195-4F3C-9BAF-074EF39CA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2908" y="1635172"/>
            <a:ext cx="3896467" cy="713818"/>
          </a:xfrm>
        </p:spPr>
        <p:txBody>
          <a:bodyPr/>
          <a:lstStyle/>
          <a:p>
            <a:r>
              <a:rPr lang="en-US" sz="3200" dirty="0">
                <a:cs typeface="Arial"/>
              </a:rPr>
              <a:t>Routine</a:t>
            </a:r>
            <a:endParaRPr lang="en-US" sz="2800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C0137-0BC9-4147-825E-330919D95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4644" y="2592539"/>
            <a:ext cx="5187585" cy="38190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US" sz="2400" dirty="0">
                <a:cs typeface="Arial"/>
              </a:rPr>
              <a:t>You pay on the same date every month</a:t>
            </a:r>
          </a:p>
          <a:p>
            <a:pPr marL="344170" indent="-344170"/>
            <a:r>
              <a:rPr lang="en-US" sz="2400" dirty="0">
                <a:cs typeface="Arial"/>
              </a:rPr>
              <a:t>Can be fixed or variable</a:t>
            </a:r>
          </a:p>
          <a:p>
            <a:pPr marL="344170" indent="-344170"/>
            <a:r>
              <a:rPr lang="en-US" sz="2400" dirty="0">
                <a:cs typeface="Arial"/>
              </a:rPr>
              <a:t>Examples include rent/mortgage, electric bill, cell phone bill, Internet bill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2910F-302E-49A6-B7AE-C87AD743B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56106" y="1635172"/>
            <a:ext cx="3899798" cy="713818"/>
          </a:xfrm>
        </p:spPr>
        <p:txBody>
          <a:bodyPr/>
          <a:lstStyle/>
          <a:p>
            <a:r>
              <a:rPr lang="en-US" sz="3200" dirty="0">
                <a:cs typeface="Arial"/>
              </a:rPr>
              <a:t>Non-Routine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F9083-C4AF-4B2F-A7D4-CEAF455FC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5314" y="2664425"/>
            <a:ext cx="5078741" cy="40059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US" sz="2400" dirty="0">
                <a:cs typeface="Arial"/>
              </a:rPr>
              <a:t>You don't know when you will have to pay for these expenses</a:t>
            </a:r>
          </a:p>
          <a:p>
            <a:pPr marL="344170" indent="-344170"/>
            <a:r>
              <a:rPr lang="en-US" sz="2400" dirty="0">
                <a:cs typeface="Arial"/>
              </a:rPr>
              <a:t>Can be fixed or variable</a:t>
            </a:r>
          </a:p>
          <a:p>
            <a:pPr marL="344170" indent="-344170"/>
            <a:r>
              <a:rPr lang="en-US" sz="2400" dirty="0">
                <a:cs typeface="Arial"/>
              </a:rPr>
              <a:t>Examples include medical co-pay (fixed), car maintenance (variable), gifts (variable), fundraisers (variable)</a:t>
            </a:r>
          </a:p>
        </p:txBody>
      </p:sp>
    </p:spTree>
    <p:extLst>
      <p:ext uri="{BB962C8B-B14F-4D97-AF65-F5344CB8AC3E}">
        <p14:creationId xmlns:p14="http://schemas.microsoft.com/office/powerpoint/2010/main" val="296395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CAE7-DEE5-4F45-AB7F-A4A49728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33" y="132320"/>
            <a:ext cx="7958331" cy="1077229"/>
          </a:xfrm>
        </p:spPr>
        <p:txBody>
          <a:bodyPr/>
          <a:lstStyle/>
          <a:p>
            <a:r>
              <a:rPr lang="en-US" dirty="0">
                <a:cs typeface="Arial"/>
              </a:rPr>
              <a:t>EMERGENCY FUND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0A069-CA23-4973-9142-ECA63ABB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81" y="1060079"/>
            <a:ext cx="10269444" cy="57087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/>
            <a:r>
              <a:rPr lang="en-US" sz="2400" dirty="0">
                <a:cs typeface="Arial"/>
              </a:rPr>
              <a:t>It is vital that you account for an emergency safety fund in your budget</a:t>
            </a:r>
          </a:p>
          <a:p>
            <a:pPr marL="344170" indent="-344170"/>
            <a:r>
              <a:rPr lang="en-US" sz="2400" dirty="0">
                <a:cs typeface="Arial"/>
              </a:rPr>
              <a:t>Should initially be about 1000 dollars</a:t>
            </a:r>
          </a:p>
          <a:p>
            <a:pPr marL="344170" indent="-344170"/>
            <a:r>
              <a:rPr lang="en-US" sz="2400" dirty="0">
                <a:cs typeface="Arial"/>
              </a:rPr>
              <a:t>Eventually, you want your Emergency Fund to have at least 6 months' worth of expenses in it</a:t>
            </a:r>
          </a:p>
          <a:p>
            <a:pPr marL="344170" indent="-344170"/>
            <a:r>
              <a:rPr lang="en-US" sz="2400" dirty="0">
                <a:cs typeface="Arial"/>
              </a:rPr>
              <a:t>This fund should ONLY be used for emergencies!</a:t>
            </a:r>
          </a:p>
          <a:p>
            <a:pPr marL="344170" indent="-344170"/>
            <a:r>
              <a:rPr lang="en-US" sz="2400" dirty="0">
                <a:cs typeface="Arial"/>
              </a:rPr>
              <a:t>It should be separate from your normal money, but accessible</a:t>
            </a:r>
          </a:p>
          <a:p>
            <a:pPr marL="344170" indent="-344170"/>
            <a:r>
              <a:rPr lang="en-US" sz="2400" dirty="0">
                <a:cs typeface="Arial"/>
              </a:rPr>
              <a:t>If you must use some of the money, you should replenish it as quickly as possible</a:t>
            </a:r>
          </a:p>
          <a:p>
            <a:pPr marL="344170" indent="-344170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2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  <a:solidFill>
            <a:srgbClr val="57583E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92E0F6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bottle&#10;&#10;Description generated with high confidence">
            <a:extLst>
              <a:ext uri="{FF2B5EF4-FFF2-40B4-BE49-F238E27FC236}">
                <a16:creationId xmlns:a16="http://schemas.microsoft.com/office/drawing/2014/main" id="{877302DA-879A-4082-AB5D-A3EC604D5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3" r="1" b="406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  <a:solidFill>
            <a:srgbClr val="2A2C58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DBD60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FEBB9FD2-3213-4BB2-98D3-3B2FBEDFE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  <a:solidFill>
            <a:srgbClr val="2E3055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C15F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108329E-7AB4-4F17-8388-3CE3048CD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461C-0E13-491F-A23A-D44644E5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8"/>
            <a:ext cx="6777617" cy="1078348"/>
          </a:xfrm>
        </p:spPr>
        <p:txBody>
          <a:bodyPr/>
          <a:lstStyle/>
          <a:p>
            <a:r>
              <a:rPr lang="en-US" dirty="0">
                <a:cs typeface="Arial"/>
              </a:rPr>
              <a:t>Income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6F6B8-E224-4F29-9842-2301DF86E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cs typeface="Arial"/>
              </a:rPr>
              <a:t>Gross Pay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C903F-2F3E-486E-A7F5-D678D1DD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7852" y="2851331"/>
            <a:ext cx="4483094" cy="374716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4170" indent="-344170"/>
            <a:r>
              <a:rPr lang="en-US" sz="2400" dirty="0">
                <a:cs typeface="Arial"/>
              </a:rPr>
              <a:t>The total amount of money you earn in salary/wages </a:t>
            </a:r>
            <a:r>
              <a:rPr lang="en-US" sz="2400" b="1" dirty="0">
                <a:cs typeface="Arial"/>
              </a:rPr>
              <a:t>before</a:t>
            </a:r>
            <a:r>
              <a:rPr lang="en-US" sz="2400" dirty="0">
                <a:cs typeface="Arial"/>
              </a:rPr>
              <a:t> deductions are taken out</a:t>
            </a:r>
          </a:p>
          <a:p>
            <a:pPr marL="344170" indent="-344170"/>
            <a:r>
              <a:rPr lang="en-US" sz="2400" dirty="0">
                <a:cs typeface="Arial"/>
              </a:rPr>
              <a:t>Federal &amp; State Taxes, Health Insurance, Retirement, Union Dues, Child Support are all deductions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265D-B359-4E6E-AF8A-A335FE399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42370" y="2052115"/>
            <a:ext cx="3899798" cy="713818"/>
          </a:xfrm>
        </p:spPr>
        <p:txBody>
          <a:bodyPr/>
          <a:lstStyle/>
          <a:p>
            <a:r>
              <a:rPr lang="en-US" sz="2800" dirty="0">
                <a:cs typeface="Arial"/>
              </a:rPr>
              <a:t>Net Pay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F7A01-D778-4298-8C9E-33992BDA24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4170" indent="-344170"/>
            <a:r>
              <a:rPr lang="en-US" sz="2400" dirty="0">
                <a:cs typeface="Arial"/>
              </a:rPr>
              <a:t>The total amount of money you take home in your paycheck after deductions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6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F5B0-B059-4337-8FAF-55BFD67E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Spending Ratio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EF56-FB42-4175-8B61-A63CCED1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39" y="1347626"/>
            <a:ext cx="10183181" cy="5464318"/>
          </a:xfrm>
        </p:spPr>
        <p:txBody>
          <a:bodyPr>
            <a:normAutofit/>
          </a:bodyPr>
          <a:lstStyle/>
          <a:p>
            <a:pPr marL="344170" indent="-344170"/>
            <a:r>
              <a:rPr lang="en-US" sz="2400" dirty="0">
                <a:cs typeface="Arial"/>
              </a:rPr>
              <a:t>The percentage of money you should be paying for certain expenses relating to your </a:t>
            </a:r>
            <a:r>
              <a:rPr lang="en-US" sz="2400" b="1" dirty="0">
                <a:cs typeface="Arial"/>
              </a:rPr>
              <a:t>gross income</a:t>
            </a:r>
          </a:p>
          <a:p>
            <a:pPr marL="344170" indent="-344170"/>
            <a:r>
              <a:rPr lang="en-US" sz="2400" dirty="0">
                <a:cs typeface="Arial"/>
              </a:rPr>
              <a:t>Housing (including rent/mortgage, electric, Internet, phone, heat, garbage) should NOT be higher than 30% of your gross income</a:t>
            </a:r>
          </a:p>
          <a:p>
            <a:pPr marL="344170" indent="-344170"/>
            <a:r>
              <a:rPr lang="en-US" sz="2400" dirty="0">
                <a:cs typeface="Arial"/>
              </a:rPr>
              <a:t>Transportation (including auto loan, insurance, gas, tolls) should NOT be higher than 20% - 25% of your gross income</a:t>
            </a:r>
          </a:p>
          <a:p>
            <a:pPr marL="344170" indent="-344170"/>
            <a:r>
              <a:rPr lang="en-US" sz="2400" dirty="0">
                <a:cs typeface="Arial"/>
              </a:rPr>
              <a:t>Debt payments should NOT be higher than 5%-10% of your gross income</a:t>
            </a:r>
          </a:p>
          <a:p>
            <a:pPr marL="344170" indent="-344170"/>
            <a:r>
              <a:rPr lang="en-US" sz="2400" dirty="0">
                <a:cs typeface="Arial"/>
              </a:rPr>
              <a:t>Savings should account for AT LEAST 10% of your gross income</a:t>
            </a:r>
          </a:p>
        </p:txBody>
      </p:sp>
    </p:spTree>
    <p:extLst>
      <p:ext uri="{BB962C8B-B14F-4D97-AF65-F5344CB8AC3E}">
        <p14:creationId xmlns:p14="http://schemas.microsoft.com/office/powerpoint/2010/main" val="42404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A6116-D308-4996-9633-469CC01E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736964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/>
              <a:t>What is a Budget?</a:t>
            </a:r>
          </a:p>
        </p:txBody>
      </p:sp>
    </p:spTree>
    <p:extLst>
      <p:ext uri="{BB962C8B-B14F-4D97-AF65-F5344CB8AC3E}">
        <p14:creationId xmlns:p14="http://schemas.microsoft.com/office/powerpoint/2010/main" val="414039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D658-F0AF-4679-A6D0-7F1DFA21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rial"/>
              </a:rPr>
              <a:t>Learning Objectives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4AAED8-26BA-480B-8253-BE81E7282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536751"/>
              </p:ext>
            </p:extLst>
          </p:nvPr>
        </p:nvGraphicFramePr>
        <p:xfrm>
          <a:off x="2069109" y="1750192"/>
          <a:ext cx="8501030" cy="429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2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84F5F-1445-4019-9924-0DFEFDCA4D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9068" y="513721"/>
            <a:ext cx="9737725" cy="6140450"/>
          </a:xfrm>
        </p:spPr>
        <p:txBody>
          <a:bodyPr>
            <a:normAutofit lnSpcReduction="10000"/>
          </a:bodyPr>
          <a:lstStyle/>
          <a:p>
            <a:pPr marL="344170" indent="-344170"/>
            <a:r>
              <a:rPr lang="en-US" sz="3200" dirty="0">
                <a:cs typeface="Arial"/>
              </a:rPr>
              <a:t>A budget is a schedule of your income and expenses, usually over the course of a month</a:t>
            </a:r>
          </a:p>
          <a:p>
            <a:pPr marL="344170" indent="-344170"/>
            <a:endParaRPr lang="en-US" sz="3200" dirty="0">
              <a:cs typeface="Arial"/>
            </a:endParaRPr>
          </a:p>
          <a:p>
            <a:pPr marL="344170" indent="-344170"/>
            <a:r>
              <a:rPr lang="en-US" sz="3200" dirty="0">
                <a:cs typeface="Arial"/>
              </a:rPr>
              <a:t>Individuals, families, businesses, and governments all use budgets to manage their finances</a:t>
            </a:r>
          </a:p>
          <a:p>
            <a:pPr marL="344170" indent="-344170"/>
            <a:endParaRPr lang="en-US" sz="3200" dirty="0">
              <a:cs typeface="Arial"/>
            </a:endParaRPr>
          </a:p>
          <a:p>
            <a:pPr marL="344170" indent="-344170"/>
            <a:r>
              <a:rPr lang="en-US" sz="3200" dirty="0">
                <a:cs typeface="Arial"/>
              </a:rPr>
              <a:t>A budget accounts for costs associated with: housing, transportation, insurance, food, entertainment, debt, savings, etc.</a:t>
            </a:r>
          </a:p>
        </p:txBody>
      </p:sp>
    </p:spTree>
    <p:extLst>
      <p:ext uri="{BB962C8B-B14F-4D97-AF65-F5344CB8AC3E}">
        <p14:creationId xmlns:p14="http://schemas.microsoft.com/office/powerpoint/2010/main" val="35706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2B29466-3E48-4605-AF7A-ECF109B0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51" y="-6534"/>
            <a:ext cx="5331124" cy="68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7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4AA72BE-2ACB-4144-81C8-F36065EF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253" y="326017"/>
            <a:ext cx="8280333" cy="6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5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19BF-6467-45F8-A24D-BF761302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rial"/>
              </a:rPr>
              <a:t>Income vs.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01F5-1231-4A06-8DEB-946D88E9F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5360" y="1534530"/>
            <a:ext cx="3896467" cy="713818"/>
          </a:xfrm>
        </p:spPr>
        <p:txBody>
          <a:bodyPr/>
          <a:lstStyle/>
          <a:p>
            <a:pPr algn="ctr"/>
            <a:r>
              <a:rPr lang="en-US" sz="3200" dirty="0">
                <a:cs typeface="Arial"/>
              </a:rPr>
              <a:t>Income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49375-4DE4-4EC2-90F0-481197AE0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813" y="2233106"/>
            <a:ext cx="4626868" cy="43366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-US" sz="2400" dirty="0">
                <a:cs typeface="Arial"/>
              </a:rPr>
              <a:t>Any money that you earn or gain (put into your "pocket")</a:t>
            </a:r>
          </a:p>
          <a:p>
            <a:pPr marL="795020" lvl="1" indent="-337820"/>
            <a:r>
              <a:rPr lang="en-US" sz="2400" dirty="0">
                <a:cs typeface="Arial"/>
              </a:rPr>
              <a:t>Wages/salary</a:t>
            </a:r>
          </a:p>
          <a:p>
            <a:pPr marL="795020" lvl="1" indent="-337820"/>
            <a:r>
              <a:rPr lang="en-US" sz="2400" dirty="0">
                <a:cs typeface="Arial"/>
              </a:rPr>
              <a:t>Interest on bank account</a:t>
            </a:r>
          </a:p>
          <a:p>
            <a:pPr marL="795020" lvl="1" indent="-337820"/>
            <a:r>
              <a:rPr lang="en-US" sz="2400" dirty="0">
                <a:cs typeface="Arial"/>
              </a:rPr>
              <a:t>Unemployment compensation</a:t>
            </a:r>
          </a:p>
          <a:p>
            <a:pPr marL="795020" lvl="1" indent="-337820"/>
            <a:r>
              <a:rPr lang="en-US" sz="2400" dirty="0">
                <a:cs typeface="Arial"/>
              </a:rPr>
              <a:t>Gambling (lottery)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30088-DA58-44EB-93C5-DC2453DFC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2294" y="1534530"/>
            <a:ext cx="3899798" cy="713818"/>
          </a:xfrm>
        </p:spPr>
        <p:txBody>
          <a:bodyPr/>
          <a:lstStyle/>
          <a:p>
            <a:pPr algn="ctr"/>
            <a:r>
              <a:rPr lang="en-US" sz="3200" dirty="0">
                <a:cs typeface="Arial"/>
              </a:rPr>
              <a:t>Expenses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D1BC5-FFFD-41F4-A47F-1986CC8D3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995" y="2348123"/>
            <a:ext cx="4518023" cy="3358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44170"/>
            <a:r>
              <a:rPr lang="en-US" sz="2800" dirty="0">
                <a:cs typeface="Arial"/>
              </a:rPr>
              <a:t>Any money that you spend (take out of your "pocket")</a:t>
            </a:r>
          </a:p>
          <a:p>
            <a:pPr marL="795020" lvl="1" indent="-337820"/>
            <a:r>
              <a:rPr lang="en-US" sz="2800" dirty="0">
                <a:cs typeface="Arial"/>
              </a:rPr>
              <a:t>There are many different types of expenses</a:t>
            </a:r>
          </a:p>
        </p:txBody>
      </p:sp>
    </p:spTree>
    <p:extLst>
      <p:ext uri="{BB962C8B-B14F-4D97-AF65-F5344CB8AC3E}">
        <p14:creationId xmlns:p14="http://schemas.microsoft.com/office/powerpoint/2010/main" val="427403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47489EB-355C-4170-8C70-5CDD42EFD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21CC0F3-7B68-4C9C-999A-74F8925C3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B18ECF-1C11-48BB-8C2B-DC5532A90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8887E40-5A0B-4897-80F0-0BAFAAB61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E3B1B6-DAAA-408B-A99C-2A7EE0409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72B882-D016-4849-AF04-88E39D13A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67692-8522-4092-879D-5648AA63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49" y="5166420"/>
            <a:ext cx="7908602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600" dirty="0"/>
              <a:t>If your INCOME is LESS THAN your EXPENSES, you must EARN MORE or SPEND LESS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FF9E96-6955-4599-A2D0-1FF57939C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CBB5313-4C65-4187-9B54-8898A690F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517" y="972646"/>
            <a:ext cx="6459471" cy="2648383"/>
          </a:xfrm>
          <a:prstGeom prst="rect">
            <a:avLst/>
          </a:prstGeom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15CFF31-2A56-4E24-9263-DC4342144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8613076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8907EB-52AA-4516-BC6A-7861CE0774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7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2654-298C-4519-BDA5-3300BEC4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Types of Expenses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186BD-5DAB-4589-B5A8-8B4187E5C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Fixed Expenses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B8B7C-B272-4C16-BF15-FFB1E59B3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33549" y="2923218"/>
            <a:ext cx="3893623" cy="3071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44170"/>
            <a:r>
              <a:rPr lang="en-US" sz="2800" dirty="0">
                <a:cs typeface="Arial"/>
              </a:rPr>
              <a:t>An expense that is the same amount every time you pay it</a:t>
            </a:r>
          </a:p>
          <a:p>
            <a:pPr marL="344170" indent="-344170"/>
            <a:endParaRPr lang="en-US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6742A-BAAE-4307-B700-E4AEAF9C9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Variable Expenses</a:t>
            </a:r>
            <a:endParaRPr lang="en-US" sz="2800"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46D8D-2A5C-4E70-AF29-BD8A11976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25428" y="2851331"/>
            <a:ext cx="3899798" cy="3071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170" indent="-344170"/>
            <a:r>
              <a:rPr lang="en-US" sz="2800" dirty="0">
                <a:cs typeface="Arial"/>
              </a:rPr>
              <a:t>An expense that fluctuates in its amount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344170" indent="-344170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8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</TotalTime>
  <Words>482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Unit 2: Budgeting</vt:lpstr>
      <vt:lpstr>What is a Budget?</vt:lpstr>
      <vt:lpstr>Learning Objectives</vt:lpstr>
      <vt:lpstr>PowerPoint Presentation</vt:lpstr>
      <vt:lpstr>PowerPoint Presentation</vt:lpstr>
      <vt:lpstr>PowerPoint Presentation</vt:lpstr>
      <vt:lpstr>Income vs. Expenses</vt:lpstr>
      <vt:lpstr>If your INCOME is LESS THAN your EXPENSES, you must EARN MORE or SPEND LESS</vt:lpstr>
      <vt:lpstr>Types of Expenses</vt:lpstr>
      <vt:lpstr>Types of Expenses</vt:lpstr>
      <vt:lpstr>EMERGENCY FUND</vt:lpstr>
      <vt:lpstr>PowerPoint Presentation</vt:lpstr>
      <vt:lpstr>PowerPoint Presentation</vt:lpstr>
      <vt:lpstr>PowerPoint Presentation</vt:lpstr>
      <vt:lpstr>Income</vt:lpstr>
      <vt:lpstr>Spending Ratio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Fitzgibbons, Joshua</dc:creator>
  <cp:lastModifiedBy>Fitzgibbons, Joshua</cp:lastModifiedBy>
  <cp:revision>373</cp:revision>
  <dcterms:created xsi:type="dcterms:W3CDTF">2013-07-15T20:26:40Z</dcterms:created>
  <dcterms:modified xsi:type="dcterms:W3CDTF">2018-09-19T19:16:40Z</dcterms:modified>
</cp:coreProperties>
</file>