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0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63F7-5978-478A-B0C8-9E648D087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5C51F-F0E6-41B1-BF58-D5AA7F64D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CC1CF-99D1-42CE-9CEC-6365FDFC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A4950-640B-4F7C-B52F-DC67159D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CE22A-2331-4FBA-A790-C63A3A59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D84A-DC4D-4432-B6D4-F8B4F947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E59EB-02A8-4280-9E8C-AA7D0A40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A25E-4560-45DB-9B8F-B382B588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9F80-9A44-4756-A80C-137E8E93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19A7-200F-442A-A7F6-1C4FDCE1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232C1-B11C-4184-B0C9-DFFCCB10F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4669C-ADDA-40BB-B66F-690D98C2A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E6A6-406E-41F1-AAAF-62674CC9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7B5D2-8B32-46C0-8995-414A04C2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5226C-AC91-4124-9D31-9C89FB9A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4285-D859-4BF8-9C71-998F3A7D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E69E-EAC8-4539-B401-4282F699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F6DBC-6E3F-4A26-AF87-C4C1771F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9984-8567-40D0-A741-F8451D02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464F9-A9EA-4C4E-A6B6-EE945A2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238E-CD93-4C83-9C56-24D5CC43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9662-0DAC-420D-9E86-019AF451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50ADB-CADD-41D0-A58B-ABAA0246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AD926-28B7-4AFC-BA05-EAA49A97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CB087-09C8-405E-8E40-CCD49F9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EB9B-1575-4B88-93E5-6E314FC3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4D91-E4EB-49B0-AE40-CC34D07AA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B7CDE-3BFE-4F3E-AE79-C7EE7F248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C7671-D224-4FBA-9B9D-BA94EDD5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0D130-71D8-4A51-9919-146F6B12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C19AC-4CB2-47D8-938A-7B417DF4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13EC-EB0F-4759-B7B6-438BF324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58AA2-06FA-43BF-ABE8-50AF8C52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80F0B-4862-447A-B1F1-C784D1648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C77E1-C046-47BA-9520-B50CDE085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64797-68CF-4326-9730-C432E1735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20C77-7EF3-41FA-99EB-C923614E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14F02-4672-4B03-958D-9C94F012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14414-EDB9-4E80-9986-29450FCD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3614-EEEB-4CE5-B4EA-31350758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B5D09-FA9F-4D05-9027-303F55CF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75214-A690-4EFF-8190-8F5DA1F1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9E2F8-49A6-4874-8B23-CF3C72AD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4361D-8E06-4F8A-AED4-F207E0DF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BB85B-B8C0-444F-9C07-CB6C51F0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DFE3A-4ED2-4127-AAA6-C853637D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CF88-65B5-4F45-8601-D104095E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D675-A6C1-4BCA-9BBC-49548C54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1DFE5-8DF6-45E8-AF2B-0D3EC84BA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DC503-8618-459C-9D7C-A249A643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FE286-6413-4B69-A1DC-D2A1FCDD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9EE59-D39E-4E8B-9B0E-FA0FC816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37FE-7A52-486E-B767-0B98AC21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F30A9-3920-420D-A0BB-FEC329B5A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F3BBD-CAD6-46B2-A608-89B20FB42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22A9C-5A2C-4753-850D-259C6E41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853AF-4E54-4E8F-BE22-E9C8D355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4755A-6688-40B3-919C-4B61F315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86D0C-D0A3-4CDF-920A-F2E0844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90226-0280-40CF-8546-26C2A8D36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DCC5-00F0-45E3-8397-F23E72CC7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FC24-EF56-4C79-A6FD-6E89EA324BD4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C2F6-E77E-4042-A374-CEC1A396D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3F79-FE77-4285-AC54-222B8EDEB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058B-5CEF-43A9-AC3B-C81A9FBC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IwgtrMKK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7tJ0ZjRxKh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705C-D856-4A1A-9FCB-B375360E0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744" y="1122363"/>
            <a:ext cx="10448544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Take and Complete the DO NOW on the Kansas-Nebraska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nfederate states of america map">
            <a:extLst>
              <a:ext uri="{FF2B5EF4-FFF2-40B4-BE49-F238E27FC236}">
                <a16:creationId xmlns:a16="http://schemas.microsoft.com/office/drawing/2014/main" id="{80A5D6F5-7BDC-4939-8B08-FE251445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8" y="1733357"/>
            <a:ext cx="8071717" cy="49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efferson davis">
            <a:extLst>
              <a:ext uri="{FF2B5EF4-FFF2-40B4-BE49-F238E27FC236}">
                <a16:creationId xmlns:a16="http://schemas.microsoft.com/office/drawing/2014/main" id="{69C39F28-EB60-42F1-AC0B-6F9AAFAE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" y="1759044"/>
            <a:ext cx="3889838" cy="49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nfederate battle flag">
            <a:extLst>
              <a:ext uri="{FF2B5EF4-FFF2-40B4-BE49-F238E27FC236}">
                <a16:creationId xmlns:a16="http://schemas.microsoft.com/office/drawing/2014/main" id="{9835FA0D-F7F3-49E2-99D7-ACABA32A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0" y="302559"/>
            <a:ext cx="2132618" cy="21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2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8487-DF58-4114-960B-17310E47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Causes of the Civil War: </a:t>
            </a:r>
            <a:r>
              <a:rPr lang="en-US" b="1" dirty="0"/>
              <a:t>Fort Sumter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845D-1341-469D-A6DE-20CD0300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614"/>
            <a:ext cx="10515600" cy="4925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his Inaugural Address, Lincoln sought peace with the southern states that had seceded from the Union</a:t>
            </a:r>
          </a:p>
          <a:p>
            <a:endParaRPr lang="en-US" dirty="0"/>
          </a:p>
          <a:p>
            <a:r>
              <a:rPr lang="en-US" dirty="0"/>
              <a:t>1 month later, Confederate troops attacked the Union fort, Fort Sumter in South Carolina</a:t>
            </a:r>
          </a:p>
          <a:p>
            <a:endParaRPr lang="en-US" dirty="0"/>
          </a:p>
          <a:p>
            <a:r>
              <a:rPr lang="en-US" dirty="0"/>
              <a:t>The Confederacy had now committed an act of open war against the Union</a:t>
            </a:r>
          </a:p>
          <a:p>
            <a:endParaRPr lang="en-US" dirty="0"/>
          </a:p>
          <a:p>
            <a:r>
              <a:rPr lang="en-US" dirty="0"/>
              <a:t>On July 25, 1861, the United States of America declared it would fight a Civil War to </a:t>
            </a:r>
            <a:r>
              <a:rPr lang="en-US" b="1" dirty="0"/>
              <a:t>preserve the Union</a:t>
            </a:r>
          </a:p>
        </p:txBody>
      </p:sp>
    </p:spTree>
    <p:extLst>
      <p:ext uri="{BB962C8B-B14F-4D97-AF65-F5344CB8AC3E}">
        <p14:creationId xmlns:p14="http://schemas.microsoft.com/office/powerpoint/2010/main" val="36462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ort sumter">
            <a:extLst>
              <a:ext uri="{FF2B5EF4-FFF2-40B4-BE49-F238E27FC236}">
                <a16:creationId xmlns:a16="http://schemas.microsoft.com/office/drawing/2014/main" id="{98A78435-FA47-47CE-916A-8CCC29E7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CCEBC1-E062-48B0-A815-4F7664D76035}"/>
              </a:ext>
            </a:extLst>
          </p:cNvPr>
          <p:cNvSpPr/>
          <p:nvPr/>
        </p:nvSpPr>
        <p:spPr>
          <a:xfrm>
            <a:off x="1241558" y="6432550"/>
            <a:ext cx="499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https://www.youtube.com/watch?v=c3IwgtrMKKM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1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gettysburg">
            <a:extLst>
              <a:ext uri="{FF2B5EF4-FFF2-40B4-BE49-F238E27FC236}">
                <a16:creationId xmlns:a16="http://schemas.microsoft.com/office/drawing/2014/main" id="{B1480BA2-599D-4211-8DEA-768A9B727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EA5F8-3D31-408B-96A9-991FCC343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Civil War Erupts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0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9FA5-7685-4A2D-AEE1-BEF336B5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6163"/>
          </a:xfrm>
        </p:spPr>
        <p:txBody>
          <a:bodyPr/>
          <a:lstStyle/>
          <a:p>
            <a:pPr algn="ctr"/>
            <a:r>
              <a:rPr lang="en-US" dirty="0"/>
              <a:t>Causes of the Civil War: </a:t>
            </a:r>
            <a:r>
              <a:rPr lang="en-US" b="1" dirty="0"/>
              <a:t>Sectionalism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16A1-1EBB-4A0C-9C16-1E5451EE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98" y="1193471"/>
            <a:ext cx="11525003" cy="566452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Expansion from the Louisiana Purchase, Mexican-American War, Gold Rush, and Manifest Destiny led to more debate about where slavery would be allowed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</a:t>
            </a:r>
            <a:r>
              <a:rPr lang="en-US" sz="2800" b="1" dirty="0"/>
              <a:t>economies</a:t>
            </a:r>
            <a:r>
              <a:rPr lang="en-US" sz="2800" dirty="0"/>
              <a:t> of the north and south were vastly different: the north was industrial while the south relied on agriculture and slavery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Missouri Compromise and the Compromise of 1850 were both temporary </a:t>
            </a:r>
            <a:r>
              <a:rPr lang="en-US" sz="2800" b="1" dirty="0"/>
              <a:t>political</a:t>
            </a:r>
            <a:r>
              <a:rPr lang="en-US" sz="2800" dirty="0"/>
              <a:t> fixes that kept the nation together by balancing power between slave and free states, but both ultimately failed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Dred Scott Case, Kansas-Nebraska Act, Uncle Tom’s Cabin, and Abolitionist Movement all created more tension between the free north and the slaveholding south</a:t>
            </a:r>
          </a:p>
        </p:txBody>
      </p:sp>
    </p:spTree>
    <p:extLst>
      <p:ext uri="{BB962C8B-B14F-4D97-AF65-F5344CB8AC3E}">
        <p14:creationId xmlns:p14="http://schemas.microsoft.com/office/powerpoint/2010/main" val="5836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0116-4161-4AE6-95EB-671A624C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47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Economic Differences: </a:t>
            </a:r>
            <a:r>
              <a:rPr lang="en-US" b="1" dirty="0"/>
              <a:t>King Cotton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F8A7-542A-4375-989D-C153ACBC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82" y="1516867"/>
            <a:ext cx="9018321" cy="4622676"/>
          </a:xfrm>
        </p:spPr>
        <p:txBody>
          <a:bodyPr>
            <a:normAutofit/>
          </a:bodyPr>
          <a:lstStyle/>
          <a:p>
            <a:r>
              <a:rPr lang="en-US" dirty="0"/>
              <a:t>The Southern economy was dependent on rural plantations </a:t>
            </a:r>
          </a:p>
          <a:p>
            <a:endParaRPr lang="en-US" dirty="0"/>
          </a:p>
          <a:p>
            <a:r>
              <a:rPr lang="en-US" dirty="0"/>
              <a:t>The major cash crop of the time was cotton, which was exported to the North and England for textile (clothes) production</a:t>
            </a:r>
          </a:p>
          <a:p>
            <a:endParaRPr lang="en-US" dirty="0"/>
          </a:p>
          <a:p>
            <a:r>
              <a:rPr lang="en-US" dirty="0"/>
              <a:t>The cotton gin, invented by Eli Whitney, made growing cotton more efficient and increased the demand for slave labor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592DB-DED9-426B-A4AC-A632A3DE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947" y="1021976"/>
            <a:ext cx="2655271" cy="2203544"/>
          </a:xfrm>
          <a:prstGeom prst="rect">
            <a:avLst/>
          </a:prstGeom>
        </p:spPr>
      </p:pic>
      <p:pic>
        <p:nvPicPr>
          <p:cNvPr id="3074" name="Picture 2" descr="Image result for king cotton">
            <a:extLst>
              <a:ext uri="{FF2B5EF4-FFF2-40B4-BE49-F238E27FC236}">
                <a16:creationId xmlns:a16="http://schemas.microsoft.com/office/drawing/2014/main" id="{F246BBBD-0AAA-4658-A075-65752762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144" y="3542682"/>
            <a:ext cx="24288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2FF4-431C-4341-8AB5-B475484F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592" y="59190"/>
            <a:ext cx="7952815" cy="9997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Violence Erupts in “Bleeding Kansas”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FF29-28C9-4636-862C-DDFD266E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3" y="5827610"/>
            <a:ext cx="7361712" cy="9413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https://www.youtube.com/watch?v=7tJ0ZjRxKhs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7568D-FDE1-4B8C-9B0C-83545EC95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7" y="1088535"/>
            <a:ext cx="3783295" cy="473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19725-8F5B-47B4-ACEF-082C484988FD}"/>
              </a:ext>
            </a:extLst>
          </p:cNvPr>
          <p:cNvSpPr txBox="1"/>
          <p:nvPr/>
        </p:nvSpPr>
        <p:spPr>
          <a:xfrm>
            <a:off x="964717" y="5857204"/>
            <a:ext cx="23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John Brown</a:t>
            </a:r>
          </a:p>
        </p:txBody>
      </p:sp>
      <p:pic>
        <p:nvPicPr>
          <p:cNvPr id="2050" name="Picture 2" descr="Image result for bleeding kansas">
            <a:extLst>
              <a:ext uri="{FF2B5EF4-FFF2-40B4-BE49-F238E27FC236}">
                <a16:creationId xmlns:a16="http://schemas.microsoft.com/office/drawing/2014/main" id="{EF10113D-C63C-4DF8-BA6F-392CB039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78" y="1603761"/>
            <a:ext cx="5874822" cy="35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2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C9D2-72A1-4322-83ED-CEE531C3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10841"/>
          </a:xfrm>
        </p:spPr>
        <p:txBody>
          <a:bodyPr/>
          <a:lstStyle/>
          <a:p>
            <a:pPr algn="ctr"/>
            <a:r>
              <a:rPr lang="en-US" dirty="0"/>
              <a:t>Causes of the Civil War: </a:t>
            </a:r>
            <a:r>
              <a:rPr lang="en-US" b="1" dirty="0"/>
              <a:t>Election of 1860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B9E60-7D67-4746-ADBD-66A2C8E1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35" y="1164810"/>
            <a:ext cx="3368912" cy="4528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B7687-9D01-4575-81CF-182349FA4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55" y="1164810"/>
            <a:ext cx="3619684" cy="4524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AADEB-005E-446B-8F4E-1A7180D97E06}"/>
              </a:ext>
            </a:extLst>
          </p:cNvPr>
          <p:cNvSpPr txBox="1"/>
          <p:nvPr/>
        </p:nvSpPr>
        <p:spPr>
          <a:xfrm>
            <a:off x="2089208" y="5689415"/>
            <a:ext cx="374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J.C. Breckinridge </a:t>
            </a:r>
          </a:p>
          <a:p>
            <a:pPr algn="ctr"/>
            <a:r>
              <a:rPr lang="en-US" dirty="0"/>
              <a:t>(Southern Democrat)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7E06E-5A97-476A-8758-257DDBA39491}"/>
              </a:ext>
            </a:extLst>
          </p:cNvPr>
          <p:cNvSpPr txBox="1"/>
          <p:nvPr/>
        </p:nvSpPr>
        <p:spPr>
          <a:xfrm>
            <a:off x="6733881" y="5689414"/>
            <a:ext cx="34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Abraham Lincoln</a:t>
            </a:r>
          </a:p>
          <a:p>
            <a:pPr algn="ctr"/>
            <a:r>
              <a:rPr lang="en-US" dirty="0"/>
              <a:t>(Republican)</a:t>
            </a:r>
          </a:p>
        </p:txBody>
      </p:sp>
    </p:spTree>
    <p:extLst>
      <p:ext uri="{BB962C8B-B14F-4D97-AF65-F5344CB8AC3E}">
        <p14:creationId xmlns:p14="http://schemas.microsoft.com/office/powerpoint/2010/main" val="156398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C9D2-72A1-4322-83ED-CEE531C3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10841"/>
          </a:xfrm>
        </p:spPr>
        <p:txBody>
          <a:bodyPr/>
          <a:lstStyle/>
          <a:p>
            <a:pPr algn="ctr"/>
            <a:r>
              <a:rPr lang="en-US" dirty="0"/>
              <a:t>Causes of the Civil War: </a:t>
            </a:r>
            <a:r>
              <a:rPr lang="en-US" b="1" dirty="0"/>
              <a:t>Election of 1860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574C-AA4A-4200-AFEE-3B088052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48" y="1552492"/>
            <a:ext cx="11039104" cy="5168942"/>
          </a:xfrm>
        </p:spPr>
        <p:txBody>
          <a:bodyPr>
            <a:normAutofit/>
          </a:bodyPr>
          <a:lstStyle/>
          <a:p>
            <a:r>
              <a:rPr lang="en-US" dirty="0"/>
              <a:t>J.C. Breckinridge was committed to expanding slavery</a:t>
            </a:r>
          </a:p>
          <a:p>
            <a:endParaRPr lang="en-US" dirty="0"/>
          </a:p>
          <a:p>
            <a:r>
              <a:rPr lang="en-US" dirty="0"/>
              <a:t>Abraham Lincoln had famously argued against the expansion of slavery during the Lincoln-Douglas Debates during the 1858 Illinois Senate race</a:t>
            </a:r>
          </a:p>
          <a:p>
            <a:endParaRPr lang="en-US" dirty="0"/>
          </a:p>
          <a:p>
            <a:r>
              <a:rPr lang="en-US" dirty="0"/>
              <a:t>Lincoln received the 180 electoral votes required to win the Presidency</a:t>
            </a:r>
          </a:p>
          <a:p>
            <a:endParaRPr lang="en-US" dirty="0"/>
          </a:p>
          <a:p>
            <a:r>
              <a:rPr lang="en-US" dirty="0"/>
              <a:t>He only won 39% of the popular vote and did not a single southern state</a:t>
            </a:r>
          </a:p>
          <a:p>
            <a:endParaRPr lang="en-US" dirty="0"/>
          </a:p>
          <a:p>
            <a:r>
              <a:rPr lang="en-US" dirty="0"/>
              <a:t>In fact, Lincoln received </a:t>
            </a:r>
            <a:r>
              <a:rPr lang="en-US" b="1" dirty="0"/>
              <a:t>zero</a:t>
            </a:r>
            <a:r>
              <a:rPr lang="en-US" dirty="0"/>
              <a:t> votes in 10 of the 15 southern states!</a:t>
            </a:r>
          </a:p>
        </p:txBody>
      </p:sp>
    </p:spTree>
    <p:extLst>
      <p:ext uri="{BB962C8B-B14F-4D97-AF65-F5344CB8AC3E}">
        <p14:creationId xmlns:p14="http://schemas.microsoft.com/office/powerpoint/2010/main" val="27181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lection of 1860 map">
            <a:extLst>
              <a:ext uri="{FF2B5EF4-FFF2-40B4-BE49-F238E27FC236}">
                <a16:creationId xmlns:a16="http://schemas.microsoft.com/office/drawing/2014/main" id="{5678C9DF-CDFC-4FFF-B193-9D1DB036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5"/>
            <a:ext cx="11430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1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5CDC-9A3F-4B36-AB30-62FDC540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Causes of the Civil War: </a:t>
            </a:r>
            <a:r>
              <a:rPr lang="en-US" b="1" dirty="0"/>
              <a:t>The Secession 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1EBE-2A75-448D-9879-A7111694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554"/>
            <a:ext cx="10515600" cy="4711741"/>
          </a:xfrm>
        </p:spPr>
        <p:txBody>
          <a:bodyPr>
            <a:normAutofit/>
          </a:bodyPr>
          <a:lstStyle/>
          <a:p>
            <a:r>
              <a:rPr lang="en-US" dirty="0"/>
              <a:t>The South was outraged that someone could become the President without winning a single southern electoral vote</a:t>
            </a:r>
          </a:p>
          <a:p>
            <a:endParaRPr lang="en-US" dirty="0"/>
          </a:p>
          <a:p>
            <a:r>
              <a:rPr lang="en-US" dirty="0"/>
              <a:t>South Carolina seceded from (left) the United States of America on December 20, 1860 in response to Lincoln’s election</a:t>
            </a:r>
          </a:p>
          <a:p>
            <a:endParaRPr lang="en-US" dirty="0"/>
          </a:p>
          <a:p>
            <a:r>
              <a:rPr lang="en-US" dirty="0"/>
              <a:t>10 more southern states would secede by June of 1861 and form the Confederate States of America</a:t>
            </a:r>
          </a:p>
          <a:p>
            <a:endParaRPr lang="en-US" dirty="0"/>
          </a:p>
          <a:p>
            <a:r>
              <a:rPr lang="en-US" dirty="0"/>
              <a:t>Jefferson Davis was elected President of the Confederacy</a:t>
            </a:r>
          </a:p>
        </p:txBody>
      </p:sp>
    </p:spTree>
    <p:extLst>
      <p:ext uri="{BB962C8B-B14F-4D97-AF65-F5344CB8AC3E}">
        <p14:creationId xmlns:p14="http://schemas.microsoft.com/office/powerpoint/2010/main" val="10088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474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Take and Complete the DO NOW on the Kansas-Nebraska Act</vt:lpstr>
      <vt:lpstr>The Civil War Erupts</vt:lpstr>
      <vt:lpstr>Causes of the Civil War: Sectionalism</vt:lpstr>
      <vt:lpstr>Economic Differences: King Cotton</vt:lpstr>
      <vt:lpstr>Violence Erupts in “Bleeding Kansas”</vt:lpstr>
      <vt:lpstr>Causes of the Civil War: Election of 1860</vt:lpstr>
      <vt:lpstr>Causes of the Civil War: Election of 1860</vt:lpstr>
      <vt:lpstr>PowerPoint Presentation</vt:lpstr>
      <vt:lpstr>Causes of the Civil War: The Secession Crisis</vt:lpstr>
      <vt:lpstr>PowerPoint Presentation</vt:lpstr>
      <vt:lpstr>Causes of the Civil War: Fort Sumter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Erupts</dc:title>
  <dc:creator>Joshua Fitzgibbons</dc:creator>
  <cp:lastModifiedBy>Fitzgibbons, Joshua</cp:lastModifiedBy>
  <cp:revision>12</cp:revision>
  <dcterms:created xsi:type="dcterms:W3CDTF">2018-11-29T01:37:02Z</dcterms:created>
  <dcterms:modified xsi:type="dcterms:W3CDTF">2019-11-21T14:11:58Z</dcterms:modified>
</cp:coreProperties>
</file>