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6" r:id="rId3"/>
    <p:sldId id="267" r:id="rId4"/>
    <p:sldId id="260" r:id="rId5"/>
    <p:sldId id="261" r:id="rId6"/>
    <p:sldId id="257" r:id="rId7"/>
    <p:sldId id="262" r:id="rId8"/>
    <p:sldId id="263" r:id="rId9"/>
    <p:sldId id="259"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tzgibbons, Joshua" userId="S::jfitzgibbons@germantowncsd.org::a587f7be-ec3f-40ed-ba63-557708e2708e" providerId="AD" clId="Web-{7432692F-834E-4EEB-BE7D-7929B951DC82}"/>
    <pc:docChg chg="addSld delSld modSld sldOrd modMainMaster">
      <pc:chgData name="Fitzgibbons, Joshua" userId="S::jfitzgibbons@germantowncsd.org::a587f7be-ec3f-40ed-ba63-557708e2708e" providerId="AD" clId="Web-{7432692F-834E-4EEB-BE7D-7929B951DC82}" dt="2018-09-23T18:56:57.419" v="1456"/>
      <pc:docMkLst>
        <pc:docMk/>
      </pc:docMkLst>
      <pc:sldChg chg="addSp modSp mod setBg">
        <pc:chgData name="Fitzgibbons, Joshua" userId="S::jfitzgibbons@germantowncsd.org::a587f7be-ec3f-40ed-ba63-557708e2708e" providerId="AD" clId="Web-{7432692F-834E-4EEB-BE7D-7929B951DC82}" dt="2018-09-23T18:26:28.428" v="888"/>
        <pc:sldMkLst>
          <pc:docMk/>
          <pc:sldMk cId="109857222" sldId="256"/>
        </pc:sldMkLst>
        <pc:spChg chg="mod">
          <ac:chgData name="Fitzgibbons, Joshua" userId="S::jfitzgibbons@germantowncsd.org::a587f7be-ec3f-40ed-ba63-557708e2708e" providerId="AD" clId="Web-{7432692F-834E-4EEB-BE7D-7929B951DC82}" dt="2018-09-23T18:26:28.428" v="888"/>
          <ac:spMkLst>
            <pc:docMk/>
            <pc:sldMk cId="109857222" sldId="256"/>
            <ac:spMk id="2" creationId="{00000000-0000-0000-0000-000000000000}"/>
          </ac:spMkLst>
        </pc:spChg>
        <pc:spChg chg="mod">
          <ac:chgData name="Fitzgibbons, Joshua" userId="S::jfitzgibbons@germantowncsd.org::a587f7be-ec3f-40ed-ba63-557708e2708e" providerId="AD" clId="Web-{7432692F-834E-4EEB-BE7D-7929B951DC82}" dt="2018-09-23T18:26:28.428" v="888"/>
          <ac:spMkLst>
            <pc:docMk/>
            <pc:sldMk cId="109857222" sldId="256"/>
            <ac:spMk id="3" creationId="{00000000-0000-0000-0000-000000000000}"/>
          </ac:spMkLst>
        </pc:spChg>
        <pc:spChg chg="add">
          <ac:chgData name="Fitzgibbons, Joshua" userId="S::jfitzgibbons@germantowncsd.org::a587f7be-ec3f-40ed-ba63-557708e2708e" providerId="AD" clId="Web-{7432692F-834E-4EEB-BE7D-7929B951DC82}" dt="2018-09-23T18:26:28.428" v="888"/>
          <ac:spMkLst>
            <pc:docMk/>
            <pc:sldMk cId="109857222" sldId="256"/>
            <ac:spMk id="8" creationId="{23962611-DFD5-4092-AAFD-559E3DFCE2C9}"/>
          </ac:spMkLst>
        </pc:spChg>
        <pc:picChg chg="add">
          <ac:chgData name="Fitzgibbons, Joshua" userId="S::jfitzgibbons@germantowncsd.org::a587f7be-ec3f-40ed-ba63-557708e2708e" providerId="AD" clId="Web-{7432692F-834E-4EEB-BE7D-7929B951DC82}" dt="2018-09-23T18:26:28.428" v="888"/>
          <ac:picMkLst>
            <pc:docMk/>
            <pc:sldMk cId="109857222" sldId="256"/>
            <ac:picMk id="10" creationId="{2270F1FA-0425-408F-9861-80BF5AFB276D}"/>
          </ac:picMkLst>
        </pc:picChg>
      </pc:sldChg>
      <pc:sldChg chg="addSp modSp new mod setBg modClrScheme addAnim modAnim chgLayout">
        <pc:chgData name="Fitzgibbons, Joshua" userId="S::jfitzgibbons@germantowncsd.org::a587f7be-ec3f-40ed-ba63-557708e2708e" providerId="AD" clId="Web-{7432692F-834E-4EEB-BE7D-7929B951DC82}" dt="2018-09-23T18:26:44.554" v="896" actId="20577"/>
        <pc:sldMkLst>
          <pc:docMk/>
          <pc:sldMk cId="897726799" sldId="257"/>
        </pc:sldMkLst>
        <pc:spChg chg="mod ord">
          <ac:chgData name="Fitzgibbons, Joshua" userId="S::jfitzgibbons@germantowncsd.org::a587f7be-ec3f-40ed-ba63-557708e2708e" providerId="AD" clId="Web-{7432692F-834E-4EEB-BE7D-7929B951DC82}" dt="2018-09-23T17:58:57.644" v="227" actId="1076"/>
          <ac:spMkLst>
            <pc:docMk/>
            <pc:sldMk cId="897726799" sldId="257"/>
            <ac:spMk id="2" creationId="{AB070C47-9551-45B3-8022-1C9C9D97D099}"/>
          </ac:spMkLst>
        </pc:spChg>
        <pc:spChg chg="mod ord">
          <ac:chgData name="Fitzgibbons, Joshua" userId="S::jfitzgibbons@germantowncsd.org::a587f7be-ec3f-40ed-ba63-557708e2708e" providerId="AD" clId="Web-{7432692F-834E-4EEB-BE7D-7929B951DC82}" dt="2018-09-23T18:26:41.397" v="891" actId="20577"/>
          <ac:spMkLst>
            <pc:docMk/>
            <pc:sldMk cId="897726799" sldId="257"/>
            <ac:spMk id="3" creationId="{1BD98DC2-6029-46BA-B6E3-E00342E5533F}"/>
          </ac:spMkLst>
        </pc:spChg>
        <pc:spChg chg="add mod ord">
          <ac:chgData name="Fitzgibbons, Joshua" userId="S::jfitzgibbons@germantowncsd.org::a587f7be-ec3f-40ed-ba63-557708e2708e" providerId="AD" clId="Web-{7432692F-834E-4EEB-BE7D-7929B951DC82}" dt="2018-09-23T17:59:09.925" v="237" actId="20577"/>
          <ac:spMkLst>
            <pc:docMk/>
            <pc:sldMk cId="897726799" sldId="257"/>
            <ac:spMk id="4" creationId="{254EB9CE-4D5A-4147-A85D-A0E5197A73CC}"/>
          </ac:spMkLst>
        </pc:spChg>
        <pc:spChg chg="add mod ord">
          <ac:chgData name="Fitzgibbons, Joshua" userId="S::jfitzgibbons@germantowncsd.org::a587f7be-ec3f-40ed-ba63-557708e2708e" providerId="AD" clId="Web-{7432692F-834E-4EEB-BE7D-7929B951DC82}" dt="2018-09-23T18:26:44.554" v="896" actId="20577"/>
          <ac:spMkLst>
            <pc:docMk/>
            <pc:sldMk cId="897726799" sldId="257"/>
            <ac:spMk id="5" creationId="{F312E3B4-9088-4759-9046-D4AB04252D13}"/>
          </ac:spMkLst>
        </pc:spChg>
        <pc:spChg chg="add mod ord">
          <ac:chgData name="Fitzgibbons, Joshua" userId="S::jfitzgibbons@germantowncsd.org::a587f7be-ec3f-40ed-ba63-557708e2708e" providerId="AD" clId="Web-{7432692F-834E-4EEB-BE7D-7929B951DC82}" dt="2018-09-23T17:59:03.972" v="234" actId="20577"/>
          <ac:spMkLst>
            <pc:docMk/>
            <pc:sldMk cId="897726799" sldId="257"/>
            <ac:spMk id="6" creationId="{77BA0809-979E-4EFB-9675-D16B696FD8E1}"/>
          </ac:spMkLst>
        </pc:spChg>
      </pc:sldChg>
      <pc:sldChg chg="modSp new del mod ord setBg">
        <pc:chgData name="Fitzgibbons, Joshua" userId="S::jfitzgibbons@germantowncsd.org::a587f7be-ec3f-40ed-ba63-557708e2708e" providerId="AD" clId="Web-{7432692F-834E-4EEB-BE7D-7929B951DC82}" dt="2018-09-23T18:23:28.145" v="836"/>
        <pc:sldMkLst>
          <pc:docMk/>
          <pc:sldMk cId="2305172131" sldId="258"/>
        </pc:sldMkLst>
        <pc:spChg chg="mod">
          <ac:chgData name="Fitzgibbons, Joshua" userId="S::jfitzgibbons@germantowncsd.org::a587f7be-ec3f-40ed-ba63-557708e2708e" providerId="AD" clId="Web-{7432692F-834E-4EEB-BE7D-7929B951DC82}" dt="2018-09-23T17:46:56.357" v="36" actId="20577"/>
          <ac:spMkLst>
            <pc:docMk/>
            <pc:sldMk cId="2305172131" sldId="258"/>
            <ac:spMk id="2" creationId="{649346A7-B77E-4298-88DB-8D7A17617298}"/>
          </ac:spMkLst>
        </pc:spChg>
        <pc:spChg chg="mod">
          <ac:chgData name="Fitzgibbons, Joshua" userId="S::jfitzgibbons@germantowncsd.org::a587f7be-ec3f-40ed-ba63-557708e2708e" providerId="AD" clId="Web-{7432692F-834E-4EEB-BE7D-7929B951DC82}" dt="2018-09-23T18:05:08.041" v="342" actId="20577"/>
          <ac:spMkLst>
            <pc:docMk/>
            <pc:sldMk cId="2305172131" sldId="258"/>
            <ac:spMk id="3" creationId="{F4BB490C-232F-4960-B4D6-13AFDA316CE5}"/>
          </ac:spMkLst>
        </pc:spChg>
      </pc:sldChg>
      <pc:sldChg chg="addSp delSp modSp new mod setBg addAnim modAnim">
        <pc:chgData name="Fitzgibbons, Joshua" userId="S::jfitzgibbons@germantowncsd.org::a587f7be-ec3f-40ed-ba63-557708e2708e" providerId="AD" clId="Web-{7432692F-834E-4EEB-BE7D-7929B951DC82}" dt="2018-09-23T18:41:37.319" v="1331" actId="20577"/>
        <pc:sldMkLst>
          <pc:docMk/>
          <pc:sldMk cId="3265400186" sldId="259"/>
        </pc:sldMkLst>
        <pc:spChg chg="mod">
          <ac:chgData name="Fitzgibbons, Joshua" userId="S::jfitzgibbons@germantowncsd.org::a587f7be-ec3f-40ed-ba63-557708e2708e" providerId="AD" clId="Web-{7432692F-834E-4EEB-BE7D-7929B951DC82}" dt="2018-09-23T18:36:23.705" v="1185" actId="1076"/>
          <ac:spMkLst>
            <pc:docMk/>
            <pc:sldMk cId="3265400186" sldId="259"/>
            <ac:spMk id="2" creationId="{985725DA-C192-4151-A4E5-D245F38316D7}"/>
          </ac:spMkLst>
        </pc:spChg>
        <pc:spChg chg="mod ord">
          <ac:chgData name="Fitzgibbons, Joshua" userId="S::jfitzgibbons@germantowncsd.org::a587f7be-ec3f-40ed-ba63-557708e2708e" providerId="AD" clId="Web-{7432692F-834E-4EEB-BE7D-7929B951DC82}" dt="2018-09-23T18:41:29.788" v="1325" actId="20577"/>
          <ac:spMkLst>
            <pc:docMk/>
            <pc:sldMk cId="3265400186" sldId="259"/>
            <ac:spMk id="3" creationId="{62CB15D2-185E-4F20-94FD-4B144BE0BDEA}"/>
          </ac:spMkLst>
        </pc:spChg>
        <pc:spChg chg="add del mod">
          <ac:chgData name="Fitzgibbons, Joshua" userId="S::jfitzgibbons@germantowncsd.org::a587f7be-ec3f-40ed-ba63-557708e2708e" providerId="AD" clId="Web-{7432692F-834E-4EEB-BE7D-7929B951DC82}" dt="2018-09-23T18:33:35.186" v="1107" actId="20577"/>
          <ac:spMkLst>
            <pc:docMk/>
            <pc:sldMk cId="3265400186" sldId="259"/>
            <ac:spMk id="4" creationId="{15A44B29-5630-4661-A5FE-832F7AE931D3}"/>
          </ac:spMkLst>
        </pc:spChg>
        <pc:spChg chg="add mod">
          <ac:chgData name="Fitzgibbons, Joshua" userId="S::jfitzgibbons@germantowncsd.org::a587f7be-ec3f-40ed-ba63-557708e2708e" providerId="AD" clId="Web-{7432692F-834E-4EEB-BE7D-7929B951DC82}" dt="2018-09-23T18:41:37.319" v="1331" actId="20577"/>
          <ac:spMkLst>
            <pc:docMk/>
            <pc:sldMk cId="3265400186" sldId="259"/>
            <ac:spMk id="13" creationId="{EB1947D3-B342-450E-BE52-AA32C4013E60}"/>
          </ac:spMkLst>
        </pc:spChg>
        <pc:spChg chg="add">
          <ac:chgData name="Fitzgibbons, Joshua" userId="S::jfitzgibbons@germantowncsd.org::a587f7be-ec3f-40ed-ba63-557708e2708e" providerId="AD" clId="Web-{7432692F-834E-4EEB-BE7D-7929B951DC82}" dt="2018-09-23T18:33:49.671" v="1108" actId="20577"/>
          <ac:spMkLst>
            <pc:docMk/>
            <pc:sldMk cId="3265400186" sldId="259"/>
            <ac:spMk id="14" creationId="{DE09615D-24FD-4086-87D4-3BC6FF4383AD}"/>
          </ac:spMkLst>
        </pc:spChg>
        <pc:spChg chg="add mod">
          <ac:chgData name="Fitzgibbons, Joshua" userId="S::jfitzgibbons@germantowncsd.org::a587f7be-ec3f-40ed-ba63-557708e2708e" providerId="AD" clId="Web-{7432692F-834E-4EEB-BE7D-7929B951DC82}" dt="2018-09-23T18:41:32.788" v="1328" actId="20577"/>
          <ac:spMkLst>
            <pc:docMk/>
            <pc:sldMk cId="3265400186" sldId="259"/>
            <ac:spMk id="15" creationId="{3423F343-BCE5-4A5E-B0BD-725DE2698405}"/>
          </ac:spMkLst>
        </pc:spChg>
        <pc:spChg chg="add">
          <ac:chgData name="Fitzgibbons, Joshua" userId="S::jfitzgibbons@germantowncsd.org::a587f7be-ec3f-40ed-ba63-557708e2708e" providerId="AD" clId="Web-{7432692F-834E-4EEB-BE7D-7929B951DC82}" dt="2018-09-23T18:33:49.671" v="1108" actId="20577"/>
          <ac:spMkLst>
            <pc:docMk/>
            <pc:sldMk cId="3265400186" sldId="259"/>
            <ac:spMk id="18" creationId="{68C00EAE-4816-44D0-8DA9-3F070179BAB0}"/>
          </ac:spMkLst>
        </pc:spChg>
        <pc:spChg chg="add">
          <ac:chgData name="Fitzgibbons, Joshua" userId="S::jfitzgibbons@germantowncsd.org::a587f7be-ec3f-40ed-ba63-557708e2708e" providerId="AD" clId="Web-{7432692F-834E-4EEB-BE7D-7929B951DC82}" dt="2018-09-23T18:33:49.671" v="1108" actId="20577"/>
          <ac:spMkLst>
            <pc:docMk/>
            <pc:sldMk cId="3265400186" sldId="259"/>
            <ac:spMk id="20" creationId="{D5391212-5277-4C05-9E96-E724C9611343}"/>
          </ac:spMkLst>
        </pc:spChg>
        <pc:spChg chg="add">
          <ac:chgData name="Fitzgibbons, Joshua" userId="S::jfitzgibbons@germantowncsd.org::a587f7be-ec3f-40ed-ba63-557708e2708e" providerId="AD" clId="Web-{7432692F-834E-4EEB-BE7D-7929B951DC82}" dt="2018-09-23T18:33:49.671" v="1108" actId="20577"/>
          <ac:spMkLst>
            <pc:docMk/>
            <pc:sldMk cId="3265400186" sldId="259"/>
            <ac:spMk id="22" creationId="{0B331F10-0144-4133-AB48-EDEFB354650F}"/>
          </ac:spMkLst>
        </pc:spChg>
        <pc:picChg chg="add mod">
          <ac:chgData name="Fitzgibbons, Joshua" userId="S::jfitzgibbons@germantowncsd.org::a587f7be-ec3f-40ed-ba63-557708e2708e" providerId="AD" clId="Web-{7432692F-834E-4EEB-BE7D-7929B951DC82}" dt="2018-09-23T18:33:49.671" v="1108" actId="20577"/>
          <ac:picMkLst>
            <pc:docMk/>
            <pc:sldMk cId="3265400186" sldId="259"/>
            <ac:picMk id="5" creationId="{08BCAE7A-2DB5-4536-A7E3-5AD269335C21}"/>
          </ac:picMkLst>
        </pc:picChg>
        <pc:picChg chg="add mod">
          <ac:chgData name="Fitzgibbons, Joshua" userId="S::jfitzgibbons@germantowncsd.org::a587f7be-ec3f-40ed-ba63-557708e2708e" providerId="AD" clId="Web-{7432692F-834E-4EEB-BE7D-7929B951DC82}" dt="2018-09-23T18:33:49.671" v="1108" actId="20577"/>
          <ac:picMkLst>
            <pc:docMk/>
            <pc:sldMk cId="3265400186" sldId="259"/>
            <ac:picMk id="7" creationId="{E892EB60-C1EB-48ED-B26B-14266F96F0D1}"/>
          </ac:picMkLst>
        </pc:picChg>
        <pc:picChg chg="add mod">
          <ac:chgData name="Fitzgibbons, Joshua" userId="S::jfitzgibbons@germantowncsd.org::a587f7be-ec3f-40ed-ba63-557708e2708e" providerId="AD" clId="Web-{7432692F-834E-4EEB-BE7D-7929B951DC82}" dt="2018-09-23T18:33:49.671" v="1108" actId="20577"/>
          <ac:picMkLst>
            <pc:docMk/>
            <pc:sldMk cId="3265400186" sldId="259"/>
            <ac:picMk id="9" creationId="{78B148C2-7FDF-4E56-94CC-1BE5790F2EE1}"/>
          </ac:picMkLst>
        </pc:picChg>
        <pc:picChg chg="add mod">
          <ac:chgData name="Fitzgibbons, Joshua" userId="S::jfitzgibbons@germantowncsd.org::a587f7be-ec3f-40ed-ba63-557708e2708e" providerId="AD" clId="Web-{7432692F-834E-4EEB-BE7D-7929B951DC82}" dt="2018-09-23T18:36:25.251" v="1186" actId="1076"/>
          <ac:picMkLst>
            <pc:docMk/>
            <pc:sldMk cId="3265400186" sldId="259"/>
            <ac:picMk id="11" creationId="{4A1A76AE-3F5E-4BBE-B807-368F7C5752C1}"/>
          </ac:picMkLst>
        </pc:picChg>
        <pc:picChg chg="add">
          <ac:chgData name="Fitzgibbons, Joshua" userId="S::jfitzgibbons@germantowncsd.org::a587f7be-ec3f-40ed-ba63-557708e2708e" providerId="AD" clId="Web-{7432692F-834E-4EEB-BE7D-7929B951DC82}" dt="2018-09-23T18:33:49.671" v="1108" actId="20577"/>
          <ac:picMkLst>
            <pc:docMk/>
            <pc:sldMk cId="3265400186" sldId="259"/>
            <ac:picMk id="16" creationId="{2CD1987F-8813-4F4A-BE57-BB00FB4F081B}"/>
          </ac:picMkLst>
        </pc:picChg>
      </pc:sldChg>
      <pc:sldChg chg="addSp delSp modSp new mod ord setBg addAnim modAnim">
        <pc:chgData name="Fitzgibbons, Joshua" userId="S::jfitzgibbons@germantowncsd.org::a587f7be-ec3f-40ed-ba63-557708e2708e" providerId="AD" clId="Web-{7432692F-834E-4EEB-BE7D-7929B951DC82}" dt="2018-09-23T18:24:48.755" v="854"/>
        <pc:sldMkLst>
          <pc:docMk/>
          <pc:sldMk cId="2144760935" sldId="260"/>
        </pc:sldMkLst>
        <pc:spChg chg="mod">
          <ac:chgData name="Fitzgibbons, Joshua" userId="S::jfitzgibbons@germantowncsd.org::a587f7be-ec3f-40ed-ba63-557708e2708e" providerId="AD" clId="Web-{7432692F-834E-4EEB-BE7D-7929B951DC82}" dt="2018-09-23T18:09:28.582" v="449" actId="20577"/>
          <ac:spMkLst>
            <pc:docMk/>
            <pc:sldMk cId="2144760935" sldId="260"/>
            <ac:spMk id="2" creationId="{20D7D1E5-7AD5-4726-8DEC-CBD1D9978F73}"/>
          </ac:spMkLst>
        </pc:spChg>
        <pc:spChg chg="del mod">
          <ac:chgData name="Fitzgibbons, Joshua" userId="S::jfitzgibbons@germantowncsd.org::a587f7be-ec3f-40ed-ba63-557708e2708e" providerId="AD" clId="Web-{7432692F-834E-4EEB-BE7D-7929B951DC82}" dt="2018-09-23T18:09:20.545" v="446"/>
          <ac:spMkLst>
            <pc:docMk/>
            <pc:sldMk cId="2144760935" sldId="260"/>
            <ac:spMk id="3" creationId="{F71E171D-FF0F-41B5-BE78-C6C0C4CA9A86}"/>
          </ac:spMkLst>
        </pc:spChg>
        <pc:spChg chg="add mod">
          <ac:chgData name="Fitzgibbons, Joshua" userId="S::jfitzgibbons@germantowncsd.org::a587f7be-ec3f-40ed-ba63-557708e2708e" providerId="AD" clId="Web-{7432692F-834E-4EEB-BE7D-7929B951DC82}" dt="2018-09-23T18:10:58.505" v="467" actId="1076"/>
          <ac:spMkLst>
            <pc:docMk/>
            <pc:sldMk cId="2144760935" sldId="260"/>
            <ac:spMk id="20" creationId="{D5F0B244-5626-4911-90F1-F96A7B701BBA}"/>
          </ac:spMkLst>
        </pc:spChg>
        <pc:graphicFrameChg chg="add">
          <ac:chgData name="Fitzgibbons, Joshua" userId="S::jfitzgibbons@germantowncsd.org::a587f7be-ec3f-40ed-ba63-557708e2708e" providerId="AD" clId="Web-{7432692F-834E-4EEB-BE7D-7929B951DC82}" dt="2018-09-23T18:09:20.545" v="446"/>
          <ac:graphicFrameMkLst>
            <pc:docMk/>
            <pc:sldMk cId="2144760935" sldId="260"/>
            <ac:graphicFrameMk id="5" creationId="{44F66631-9A28-44A7-8263-76C9DD9264B2}"/>
          </ac:graphicFrameMkLst>
        </pc:graphicFrameChg>
      </pc:sldChg>
      <pc:sldChg chg="addSp delSp modSp new mod ord setBg addAnim delAnim modAnim">
        <pc:chgData name="Fitzgibbons, Joshua" userId="S::jfitzgibbons@germantowncsd.org::a587f7be-ec3f-40ed-ba63-557708e2708e" providerId="AD" clId="Web-{7432692F-834E-4EEB-BE7D-7929B951DC82}" dt="2018-09-23T18:24:48.755" v="854"/>
        <pc:sldMkLst>
          <pc:docMk/>
          <pc:sldMk cId="2391295246" sldId="261"/>
        </pc:sldMkLst>
        <pc:spChg chg="del">
          <ac:chgData name="Fitzgibbons, Joshua" userId="S::jfitzgibbons@germantowncsd.org::a587f7be-ec3f-40ed-ba63-557708e2708e" providerId="AD" clId="Web-{7432692F-834E-4EEB-BE7D-7929B951DC82}" dt="2018-09-23T18:00:51.067" v="258"/>
          <ac:spMkLst>
            <pc:docMk/>
            <pc:sldMk cId="2391295246" sldId="261"/>
            <ac:spMk id="2" creationId="{4999434F-521B-4EFC-BA21-8A30A3E954D8}"/>
          </ac:spMkLst>
        </pc:spChg>
        <pc:spChg chg="mod ord">
          <ac:chgData name="Fitzgibbons, Joshua" userId="S::jfitzgibbons@germantowncsd.org::a587f7be-ec3f-40ed-ba63-557708e2708e" providerId="AD" clId="Web-{7432692F-834E-4EEB-BE7D-7929B951DC82}" dt="2018-09-23T18:24:08.036" v="845" actId="20577"/>
          <ac:spMkLst>
            <pc:docMk/>
            <pc:sldMk cId="2391295246" sldId="261"/>
            <ac:spMk id="3" creationId="{26A50843-76D7-44F4-AB0C-B935FC86AA5A}"/>
          </ac:spMkLst>
        </pc:spChg>
        <pc:spChg chg="add mod">
          <ac:chgData name="Fitzgibbons, Joshua" userId="S::jfitzgibbons@germantowncsd.org::a587f7be-ec3f-40ed-ba63-557708e2708e" providerId="AD" clId="Web-{7432692F-834E-4EEB-BE7D-7929B951DC82}" dt="2018-09-23T18:15:24.167" v="641"/>
          <ac:spMkLst>
            <pc:docMk/>
            <pc:sldMk cId="2391295246" sldId="261"/>
            <ac:spMk id="5" creationId="{27A3D7D9-6451-4250-872A-051182E4C66A}"/>
          </ac:spMkLst>
        </pc:spChg>
        <pc:spChg chg="add">
          <ac:chgData name="Fitzgibbons, Joshua" userId="S::jfitzgibbons@germantowncsd.org::a587f7be-ec3f-40ed-ba63-557708e2708e" providerId="AD" clId="Web-{7432692F-834E-4EEB-BE7D-7929B951DC82}" dt="2018-09-23T18:15:24.167" v="641"/>
          <ac:spMkLst>
            <pc:docMk/>
            <pc:sldMk cId="2391295246" sldId="261"/>
            <ac:spMk id="10" creationId="{3B854194-185D-494D-905C-7C7CB2E30F6E}"/>
          </ac:spMkLst>
        </pc:spChg>
        <pc:spChg chg="add">
          <ac:chgData name="Fitzgibbons, Joshua" userId="S::jfitzgibbons@germantowncsd.org::a587f7be-ec3f-40ed-ba63-557708e2708e" providerId="AD" clId="Web-{7432692F-834E-4EEB-BE7D-7929B951DC82}" dt="2018-09-23T18:15:24.167" v="641"/>
          <ac:spMkLst>
            <pc:docMk/>
            <pc:sldMk cId="2391295246" sldId="261"/>
            <ac:spMk id="12" creationId="{B4F5FA0D-0104-4987-8241-EFF7C85B88DE}"/>
          </ac:spMkLst>
        </pc:spChg>
        <pc:picChg chg="add">
          <ac:chgData name="Fitzgibbons, Joshua" userId="S::jfitzgibbons@germantowncsd.org::a587f7be-ec3f-40ed-ba63-557708e2708e" providerId="AD" clId="Web-{7432692F-834E-4EEB-BE7D-7929B951DC82}" dt="2018-09-23T18:15:24.167" v="641"/>
          <ac:picMkLst>
            <pc:docMk/>
            <pc:sldMk cId="2391295246" sldId="261"/>
            <ac:picMk id="14" creationId="{2897127E-6CEF-446C-BE87-93B7C46E49D1}"/>
          </ac:picMkLst>
        </pc:picChg>
      </pc:sldChg>
      <pc:sldChg chg="addSp modSp new mod ord setBg">
        <pc:chgData name="Fitzgibbons, Joshua" userId="S::jfitzgibbons@germantowncsd.org::a587f7be-ec3f-40ed-ba63-557708e2708e" providerId="AD" clId="Web-{7432692F-834E-4EEB-BE7D-7929B951DC82}" dt="2018-09-23T18:24:48.755" v="854"/>
        <pc:sldMkLst>
          <pc:docMk/>
          <pc:sldMk cId="2459303817" sldId="262"/>
        </pc:sldMkLst>
        <pc:picChg chg="add mod modCrop">
          <ac:chgData name="Fitzgibbons, Joshua" userId="S::jfitzgibbons@germantowncsd.org::a587f7be-ec3f-40ed-ba63-557708e2708e" providerId="AD" clId="Web-{7432692F-834E-4EEB-BE7D-7929B951DC82}" dt="2018-09-23T18:03:18.837" v="272"/>
          <ac:picMkLst>
            <pc:docMk/>
            <pc:sldMk cId="2459303817" sldId="262"/>
            <ac:picMk id="2" creationId="{1F9D44BB-0C3F-4651-949B-53D72F8001CD}"/>
          </ac:picMkLst>
        </pc:picChg>
        <pc:picChg chg="add mod">
          <ac:chgData name="Fitzgibbons, Joshua" userId="S::jfitzgibbons@germantowncsd.org::a587f7be-ec3f-40ed-ba63-557708e2708e" providerId="AD" clId="Web-{7432692F-834E-4EEB-BE7D-7929B951DC82}" dt="2018-09-23T18:03:18.837" v="272"/>
          <ac:picMkLst>
            <pc:docMk/>
            <pc:sldMk cId="2459303817" sldId="262"/>
            <ac:picMk id="4" creationId="{99EB51E0-AC68-4635-AA80-62299CA34E00}"/>
          </ac:picMkLst>
        </pc:picChg>
      </pc:sldChg>
      <pc:sldChg chg="addSp delSp modSp new mod setBg addAnim modAnim">
        <pc:chgData name="Fitzgibbons, Joshua" userId="S::jfitzgibbons@germantowncsd.org::a587f7be-ec3f-40ed-ba63-557708e2708e" providerId="AD" clId="Web-{7432692F-834E-4EEB-BE7D-7929B951DC82}" dt="2018-09-23T18:24:48.755" v="854"/>
        <pc:sldMkLst>
          <pc:docMk/>
          <pc:sldMk cId="1003301538" sldId="263"/>
        </pc:sldMkLst>
        <pc:spChg chg="del">
          <ac:chgData name="Fitzgibbons, Joshua" userId="S::jfitzgibbons@germantowncsd.org::a587f7be-ec3f-40ed-ba63-557708e2708e" providerId="AD" clId="Web-{7432692F-834E-4EEB-BE7D-7929B951DC82}" dt="2018-09-23T18:14:56.886" v="620"/>
          <ac:spMkLst>
            <pc:docMk/>
            <pc:sldMk cId="1003301538" sldId="263"/>
            <ac:spMk id="2" creationId="{104BB826-4A24-49D8-9FD1-A741624E0EBC}"/>
          </ac:spMkLst>
        </pc:spChg>
        <pc:spChg chg="add mod">
          <ac:chgData name="Fitzgibbons, Joshua" userId="S::jfitzgibbons@germantowncsd.org::a587f7be-ec3f-40ed-ba63-557708e2708e" providerId="AD" clId="Web-{7432692F-834E-4EEB-BE7D-7929B951DC82}" dt="2018-09-23T18:22:57.405" v="832"/>
          <ac:spMkLst>
            <pc:docMk/>
            <pc:sldMk cId="1003301538" sldId="263"/>
            <ac:spMk id="7" creationId="{BF6A61B7-0736-4BB3-BC7B-447044FD151E}"/>
          </ac:spMkLst>
        </pc:spChg>
        <pc:spChg chg="add del mod replId">
          <ac:chgData name="Fitzgibbons, Joshua" userId="S::jfitzgibbons@germantowncsd.org::a587f7be-ec3f-40ed-ba63-557708e2708e" providerId="AD" clId="Web-{7432692F-834E-4EEB-BE7D-7929B951DC82}" dt="2018-09-23T18:22:57.405" v="832"/>
          <ac:spMkLst>
            <pc:docMk/>
            <pc:sldMk cId="1003301538" sldId="263"/>
            <ac:spMk id="10" creationId="{C9C61091-8C53-4A1A-A541-F5675FFD7A1C}"/>
          </ac:spMkLst>
        </pc:spChg>
        <pc:spChg chg="add del">
          <ac:chgData name="Fitzgibbons, Joshua" userId="S::jfitzgibbons@germantowncsd.org::a587f7be-ec3f-40ed-ba63-557708e2708e" providerId="AD" clId="Web-{7432692F-834E-4EEB-BE7D-7929B951DC82}" dt="2018-09-23T18:22:57.405" v="832"/>
          <ac:spMkLst>
            <pc:docMk/>
            <pc:sldMk cId="1003301538" sldId="263"/>
            <ac:spMk id="14" creationId="{0499AD7B-99D4-4755-8966-F7BA0426904B}"/>
          </ac:spMkLst>
        </pc:spChg>
        <pc:graphicFrameChg chg="add del mod">
          <ac:chgData name="Fitzgibbons, Joshua" userId="S::jfitzgibbons@germantowncsd.org::a587f7be-ec3f-40ed-ba63-557708e2708e" providerId="AD" clId="Web-{7432692F-834E-4EEB-BE7D-7929B951DC82}" dt="2018-09-23T18:23:41.676" v="839" actId="14100"/>
          <ac:graphicFrameMkLst>
            <pc:docMk/>
            <pc:sldMk cId="1003301538" sldId="263"/>
            <ac:graphicFrameMk id="9" creationId="{427077C7-B6B4-4694-9B74-9BAF50AF521F}"/>
          </ac:graphicFrameMkLst>
        </pc:graphicFrameChg>
        <pc:picChg chg="add del mod ord">
          <ac:chgData name="Fitzgibbons, Joshua" userId="S::jfitzgibbons@germantowncsd.org::a587f7be-ec3f-40ed-ba63-557708e2708e" providerId="AD" clId="Web-{7432692F-834E-4EEB-BE7D-7929B951DC82}" dt="2018-09-23T18:14:45.979" v="618"/>
          <ac:picMkLst>
            <pc:docMk/>
            <pc:sldMk cId="1003301538" sldId="263"/>
            <ac:picMk id="4" creationId="{85E0BF67-9A15-4B21-9558-AC8FA64676FF}"/>
          </ac:picMkLst>
        </pc:picChg>
        <pc:picChg chg="add del">
          <ac:chgData name="Fitzgibbons, Joshua" userId="S::jfitzgibbons@germantowncsd.org::a587f7be-ec3f-40ed-ba63-557708e2708e" providerId="AD" clId="Web-{7432692F-834E-4EEB-BE7D-7929B951DC82}" dt="2018-09-23T18:22:57.405" v="832"/>
          <ac:picMkLst>
            <pc:docMk/>
            <pc:sldMk cId="1003301538" sldId="263"/>
            <ac:picMk id="16" creationId="{1A06F89A-489D-4383-94C5-42F7FF2E9A63}"/>
          </ac:picMkLst>
        </pc:picChg>
      </pc:sldChg>
      <pc:sldChg chg="addSp delSp modSp new mod setBg addAnim modAnim">
        <pc:chgData name="Fitzgibbons, Joshua" userId="S::jfitzgibbons@germantowncsd.org::a587f7be-ec3f-40ed-ba63-557708e2708e" providerId="AD" clId="Web-{7432692F-834E-4EEB-BE7D-7929B951DC82}" dt="2018-09-23T18:40:49.349" v="1324" actId="1076"/>
        <pc:sldMkLst>
          <pc:docMk/>
          <pc:sldMk cId="3042455214" sldId="264"/>
        </pc:sldMkLst>
        <pc:spChg chg="mod">
          <ac:chgData name="Fitzgibbons, Joshua" userId="S::jfitzgibbons@germantowncsd.org::a587f7be-ec3f-40ed-ba63-557708e2708e" providerId="AD" clId="Web-{7432692F-834E-4EEB-BE7D-7929B951DC82}" dt="2018-09-23T18:39:05.004" v="1291" actId="1076"/>
          <ac:spMkLst>
            <pc:docMk/>
            <pc:sldMk cId="3042455214" sldId="264"/>
            <ac:spMk id="2" creationId="{5DCA9F1B-CEF9-4530-BCB6-8F022B14A2EB}"/>
          </ac:spMkLst>
        </pc:spChg>
        <pc:spChg chg="del">
          <ac:chgData name="Fitzgibbons, Joshua" userId="S::jfitzgibbons@germantowncsd.org::a587f7be-ec3f-40ed-ba63-557708e2708e" providerId="AD" clId="Web-{7432692F-834E-4EEB-BE7D-7929B951DC82}" dt="2018-09-23T18:38:00.565" v="1220" actId="1076"/>
          <ac:spMkLst>
            <pc:docMk/>
            <pc:sldMk cId="3042455214" sldId="264"/>
            <ac:spMk id="3" creationId="{C2F95398-C992-43C0-AAF3-62E1E82E6EC9}"/>
          </ac:spMkLst>
        </pc:spChg>
        <pc:spChg chg="add mod">
          <ac:chgData name="Fitzgibbons, Joshua" userId="S::jfitzgibbons@germantowncsd.org::a587f7be-ec3f-40ed-ba63-557708e2708e" providerId="AD" clId="Web-{7432692F-834E-4EEB-BE7D-7929B951DC82}" dt="2018-09-23T18:40:49.349" v="1324" actId="1076"/>
          <ac:spMkLst>
            <pc:docMk/>
            <pc:sldMk cId="3042455214" sldId="264"/>
            <ac:spMk id="7" creationId="{4FA18593-F4F5-44BA-A941-4621367E2173}"/>
          </ac:spMkLst>
        </pc:spChg>
        <pc:spChg chg="add">
          <ac:chgData name="Fitzgibbons, Joshua" userId="S::jfitzgibbons@germantowncsd.org::a587f7be-ec3f-40ed-ba63-557708e2708e" providerId="AD" clId="Web-{7432692F-834E-4EEB-BE7D-7929B951DC82}" dt="2018-09-23T18:39:05.004" v="1291" actId="1076"/>
          <ac:spMkLst>
            <pc:docMk/>
            <pc:sldMk cId="3042455214" sldId="264"/>
            <ac:spMk id="12" creationId="{4351DFE5-F63D-4BE0-BDA9-E3EB88F01AA5}"/>
          </ac:spMkLst>
        </pc:spChg>
        <pc:picChg chg="add del mod ord">
          <ac:chgData name="Fitzgibbons, Joshua" userId="S::jfitzgibbons@germantowncsd.org::a587f7be-ec3f-40ed-ba63-557708e2708e" providerId="AD" clId="Web-{7432692F-834E-4EEB-BE7D-7929B951DC82}" dt="2018-09-23T18:38:02.253" v="1221" actId="1076"/>
          <ac:picMkLst>
            <pc:docMk/>
            <pc:sldMk cId="3042455214" sldId="264"/>
            <ac:picMk id="4" creationId="{07032313-CB6D-4D91-A7A7-209BF7651416}"/>
          </ac:picMkLst>
        </pc:picChg>
        <pc:picChg chg="add">
          <ac:chgData name="Fitzgibbons, Joshua" userId="S::jfitzgibbons@germantowncsd.org::a587f7be-ec3f-40ed-ba63-557708e2708e" providerId="AD" clId="Web-{7432692F-834E-4EEB-BE7D-7929B951DC82}" dt="2018-09-23T18:39:05.004" v="1291" actId="1076"/>
          <ac:picMkLst>
            <pc:docMk/>
            <pc:sldMk cId="3042455214" sldId="264"/>
            <ac:picMk id="14" creationId="{3AA16612-ACD2-4A16-8F2B-4514FD6BF28F}"/>
          </ac:picMkLst>
        </pc:picChg>
      </pc:sldChg>
      <pc:sldChg chg="addSp modSp new mod setBg">
        <pc:chgData name="Fitzgibbons, Joshua" userId="S::jfitzgibbons@germantowncsd.org::a587f7be-ec3f-40ed-ba63-557708e2708e" providerId="AD" clId="Web-{7432692F-834E-4EEB-BE7D-7929B951DC82}" dt="2018-09-23T18:44:57.200" v="1402" actId="14100"/>
        <pc:sldMkLst>
          <pc:docMk/>
          <pc:sldMk cId="4040533302" sldId="265"/>
        </pc:sldMkLst>
        <pc:spChg chg="mod">
          <ac:chgData name="Fitzgibbons, Joshua" userId="S::jfitzgibbons@germantowncsd.org::a587f7be-ec3f-40ed-ba63-557708e2708e" providerId="AD" clId="Web-{7432692F-834E-4EEB-BE7D-7929B951DC82}" dt="2018-09-23T18:44:39.544" v="1395" actId="20577"/>
          <ac:spMkLst>
            <pc:docMk/>
            <pc:sldMk cId="4040533302" sldId="265"/>
            <ac:spMk id="2" creationId="{49321585-EA5E-4C1D-AE31-51A5E5507A0D}"/>
          </ac:spMkLst>
        </pc:spChg>
        <pc:spChg chg="mod">
          <ac:chgData name="Fitzgibbons, Joshua" userId="S::jfitzgibbons@germantowncsd.org::a587f7be-ec3f-40ed-ba63-557708e2708e" providerId="AD" clId="Web-{7432692F-834E-4EEB-BE7D-7929B951DC82}" dt="2018-09-23T18:44:57.200" v="1402" actId="14100"/>
          <ac:spMkLst>
            <pc:docMk/>
            <pc:sldMk cId="4040533302" sldId="265"/>
            <ac:spMk id="3" creationId="{D4F5B536-129D-4669-9A9B-AEB64CBA8188}"/>
          </ac:spMkLst>
        </pc:spChg>
        <pc:spChg chg="add">
          <ac:chgData name="Fitzgibbons, Joshua" userId="S::jfitzgibbons@germantowncsd.org::a587f7be-ec3f-40ed-ba63-557708e2708e" providerId="AD" clId="Web-{7432692F-834E-4EEB-BE7D-7929B951DC82}" dt="2018-09-23T18:44:32.044" v="1394" actId="14100"/>
          <ac:spMkLst>
            <pc:docMk/>
            <pc:sldMk cId="4040533302" sldId="265"/>
            <ac:spMk id="8" creationId="{559AE206-7EBA-4D33-8BC9-9D8158553F0E}"/>
          </ac:spMkLst>
        </pc:spChg>
        <pc:spChg chg="add">
          <ac:chgData name="Fitzgibbons, Joshua" userId="S::jfitzgibbons@germantowncsd.org::a587f7be-ec3f-40ed-ba63-557708e2708e" providerId="AD" clId="Web-{7432692F-834E-4EEB-BE7D-7929B951DC82}" dt="2018-09-23T18:44:32.044" v="1394" actId="14100"/>
          <ac:spMkLst>
            <pc:docMk/>
            <pc:sldMk cId="4040533302" sldId="265"/>
            <ac:spMk id="10" creationId="{6437D937-A7F1-4011-92B4-328E5BE1B166}"/>
          </ac:spMkLst>
        </pc:spChg>
        <pc:spChg chg="add">
          <ac:chgData name="Fitzgibbons, Joshua" userId="S::jfitzgibbons@germantowncsd.org::a587f7be-ec3f-40ed-ba63-557708e2708e" providerId="AD" clId="Web-{7432692F-834E-4EEB-BE7D-7929B951DC82}" dt="2018-09-23T18:44:32.044" v="1394" actId="14100"/>
          <ac:spMkLst>
            <pc:docMk/>
            <pc:sldMk cId="4040533302" sldId="265"/>
            <ac:spMk id="12" creationId="{B672F332-AF08-46C6-94F0-77684310D7B7}"/>
          </ac:spMkLst>
        </pc:spChg>
        <pc:spChg chg="add">
          <ac:chgData name="Fitzgibbons, Joshua" userId="S::jfitzgibbons@germantowncsd.org::a587f7be-ec3f-40ed-ba63-557708e2708e" providerId="AD" clId="Web-{7432692F-834E-4EEB-BE7D-7929B951DC82}" dt="2018-09-23T18:44:32.044" v="1394" actId="14100"/>
          <ac:spMkLst>
            <pc:docMk/>
            <pc:sldMk cId="4040533302" sldId="265"/>
            <ac:spMk id="14" creationId="{34244EF8-D73A-40E1-BE73-D46E6B4B04ED}"/>
          </ac:spMkLst>
        </pc:spChg>
        <pc:spChg chg="add">
          <ac:chgData name="Fitzgibbons, Joshua" userId="S::jfitzgibbons@germantowncsd.org::a587f7be-ec3f-40ed-ba63-557708e2708e" providerId="AD" clId="Web-{7432692F-834E-4EEB-BE7D-7929B951DC82}" dt="2018-09-23T18:44:32.044" v="1394" actId="14100"/>
          <ac:spMkLst>
            <pc:docMk/>
            <pc:sldMk cId="4040533302" sldId="265"/>
            <ac:spMk id="16" creationId="{AB84D7E8-4ECB-42D7-ADBF-01689B0F24AE}"/>
          </ac:spMkLst>
        </pc:spChg>
        <pc:cxnChg chg="add">
          <ac:chgData name="Fitzgibbons, Joshua" userId="S::jfitzgibbons@germantowncsd.org::a587f7be-ec3f-40ed-ba63-557708e2708e" providerId="AD" clId="Web-{7432692F-834E-4EEB-BE7D-7929B951DC82}" dt="2018-09-23T18:44:32.044" v="1394" actId="14100"/>
          <ac:cxnSpMkLst>
            <pc:docMk/>
            <pc:sldMk cId="4040533302" sldId="265"/>
            <ac:cxnSpMk id="18" creationId="{9E8E38ED-369A-44C2-B635-0BED0E48A6E8}"/>
          </ac:cxnSpMkLst>
        </pc:cxnChg>
      </pc:sldChg>
      <pc:sldChg chg="addSp delSp modSp new mod setBg">
        <pc:chgData name="Fitzgibbons, Joshua" userId="S::jfitzgibbons@germantowncsd.org::a587f7be-ec3f-40ed-ba63-557708e2708e" providerId="AD" clId="Web-{7432692F-834E-4EEB-BE7D-7929B951DC82}" dt="2018-09-23T18:56:57.419" v="1456"/>
        <pc:sldMkLst>
          <pc:docMk/>
          <pc:sldMk cId="2370005079" sldId="266"/>
        </pc:sldMkLst>
        <pc:spChg chg="mod">
          <ac:chgData name="Fitzgibbons, Joshua" userId="S::jfitzgibbons@germantowncsd.org::a587f7be-ec3f-40ed-ba63-557708e2708e" providerId="AD" clId="Web-{7432692F-834E-4EEB-BE7D-7929B951DC82}" dt="2018-09-23T18:56:57.419" v="1456"/>
          <ac:spMkLst>
            <pc:docMk/>
            <pc:sldMk cId="2370005079" sldId="266"/>
            <ac:spMk id="2" creationId="{332377D6-A8F4-4791-8DD8-6C9256966A51}"/>
          </ac:spMkLst>
        </pc:spChg>
        <pc:spChg chg="del mod replId">
          <ac:chgData name="Fitzgibbons, Joshua" userId="S::jfitzgibbons@germantowncsd.org::a587f7be-ec3f-40ed-ba63-557708e2708e" providerId="AD" clId="Web-{7432692F-834E-4EEB-BE7D-7929B951DC82}" dt="2018-09-23T18:56:57.419" v="1456"/>
          <ac:spMkLst>
            <pc:docMk/>
            <pc:sldMk cId="2370005079" sldId="266"/>
            <ac:spMk id="6" creationId="{25CAF0AB-2029-432C-9002-9937B7C12EA8}"/>
          </ac:spMkLst>
        </pc:spChg>
        <pc:spChg chg="add">
          <ac:chgData name="Fitzgibbons, Joshua" userId="S::jfitzgibbons@germantowncsd.org::a587f7be-ec3f-40ed-ba63-557708e2708e" providerId="AD" clId="Web-{7432692F-834E-4EEB-BE7D-7929B951DC82}" dt="2018-09-23T18:56:57.419" v="1456"/>
          <ac:spMkLst>
            <pc:docMk/>
            <pc:sldMk cId="2370005079" sldId="266"/>
            <ac:spMk id="10" creationId="{4351DFE5-F63D-4BE0-BDA9-E3EB88F01AA5}"/>
          </ac:spMkLst>
        </pc:spChg>
        <pc:graphicFrameChg chg="add">
          <ac:chgData name="Fitzgibbons, Joshua" userId="S::jfitzgibbons@germantowncsd.org::a587f7be-ec3f-40ed-ba63-557708e2708e" providerId="AD" clId="Web-{7432692F-834E-4EEB-BE7D-7929B951DC82}" dt="2018-09-23T18:56:57.419" v="1456"/>
          <ac:graphicFrameMkLst>
            <pc:docMk/>
            <pc:sldMk cId="2370005079" sldId="266"/>
            <ac:graphicFrameMk id="5" creationId="{CF683E14-E8F2-4B1F-AAEF-09B7AE092870}"/>
          </ac:graphicFrameMkLst>
        </pc:graphicFrameChg>
        <pc:picChg chg="add">
          <ac:chgData name="Fitzgibbons, Joshua" userId="S::jfitzgibbons@germantowncsd.org::a587f7be-ec3f-40ed-ba63-557708e2708e" providerId="AD" clId="Web-{7432692F-834E-4EEB-BE7D-7929B951DC82}" dt="2018-09-23T18:56:57.419" v="1456"/>
          <ac:picMkLst>
            <pc:docMk/>
            <pc:sldMk cId="2370005079" sldId="266"/>
            <ac:picMk id="12" creationId="{02DD2BC0-6F29-4B4F-8D61-2DCF6D2E8E73}"/>
          </ac:picMkLst>
        </pc:picChg>
      </pc:sldChg>
      <pc:sldMasterChg chg="mod setBg modSldLayout">
        <pc:chgData name="Fitzgibbons, Joshua" userId="S::jfitzgibbons@germantowncsd.org::a587f7be-ec3f-40ed-ba63-557708e2708e" providerId="AD" clId="Web-{7432692F-834E-4EEB-BE7D-7929B951DC82}" dt="2018-09-23T18:24:48.755" v="854"/>
        <pc:sldMasterMkLst>
          <pc:docMk/>
          <pc:sldMasterMk cId="52688603" sldId="2147483702"/>
        </pc:sldMasterMkLst>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4121793569" sldId="2147483703"/>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1445169290" sldId="2147483704"/>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1976068980" sldId="2147483705"/>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1502458292" sldId="2147483706"/>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211565471" sldId="2147483707"/>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1213537465" sldId="2147483708"/>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2227128552" sldId="2147483709"/>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3824331995" sldId="2147483710"/>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1018317866" sldId="2147483711"/>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4157723225" sldId="2147483712"/>
          </pc:sldLayoutMkLst>
        </pc:sldLayoutChg>
        <pc:sldLayoutChg chg="mod setBg">
          <pc:chgData name="Fitzgibbons, Joshua" userId="S::jfitzgibbons@germantowncsd.org::a587f7be-ec3f-40ed-ba63-557708e2708e" providerId="AD" clId="Web-{7432692F-834E-4EEB-BE7D-7929B951DC82}" dt="2018-09-23T18:24:48.755" v="854"/>
          <pc:sldLayoutMkLst>
            <pc:docMk/>
            <pc:sldMasterMk cId="52688603" sldId="2147483702"/>
            <pc:sldLayoutMk cId="2148942759" sldId="214748371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18134-E748-48C4-9BCB-A052AF761BF1}"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613F0384-258B-4478-B3B8-F4C869B98405}">
      <dgm:prSet/>
      <dgm:spPr/>
      <dgm:t>
        <a:bodyPr/>
        <a:lstStyle/>
        <a:p>
          <a:r>
            <a:rPr lang="en-US" dirty="0"/>
            <a:t>Identify what influenced political beliefs in the British colonies</a:t>
          </a:r>
        </a:p>
      </dgm:t>
    </dgm:pt>
    <dgm:pt modelId="{843F3BDF-78EC-4128-8B24-1351F167F26E}" type="parTrans" cxnId="{2C2BD5A9-7E9A-4458-A192-494EE1898835}">
      <dgm:prSet/>
      <dgm:spPr/>
      <dgm:t>
        <a:bodyPr/>
        <a:lstStyle/>
        <a:p>
          <a:endParaRPr lang="en-US"/>
        </a:p>
      </dgm:t>
    </dgm:pt>
    <dgm:pt modelId="{36411F3E-1FD5-47BE-896E-E78F0ADFA904}" type="sibTrans" cxnId="{2C2BD5A9-7E9A-4458-A192-494EE1898835}">
      <dgm:prSet/>
      <dgm:spPr/>
      <dgm:t>
        <a:bodyPr/>
        <a:lstStyle/>
        <a:p>
          <a:endParaRPr lang="en-US"/>
        </a:p>
      </dgm:t>
    </dgm:pt>
    <dgm:pt modelId="{F63EA8F9-86E1-458C-A6C1-E36699F8CA46}">
      <dgm:prSet/>
      <dgm:spPr/>
      <dgm:t>
        <a:bodyPr/>
        <a:lstStyle/>
        <a:p>
          <a:r>
            <a:rPr lang="en-US" dirty="0"/>
            <a:t>Explain why democracy and self-government evolved in the British colonies</a:t>
          </a:r>
        </a:p>
      </dgm:t>
    </dgm:pt>
    <dgm:pt modelId="{2A4F4D37-AF16-4922-A1BB-6BDE65CE8B15}" type="parTrans" cxnId="{0A7FD970-93A4-4888-87B5-C0A69B9AB309}">
      <dgm:prSet/>
      <dgm:spPr/>
      <dgm:t>
        <a:bodyPr/>
        <a:lstStyle/>
        <a:p>
          <a:endParaRPr lang="en-US"/>
        </a:p>
      </dgm:t>
    </dgm:pt>
    <dgm:pt modelId="{16AE971B-95AA-4A15-9863-1D5717ADF506}" type="sibTrans" cxnId="{0A7FD970-93A4-4888-87B5-C0A69B9AB309}">
      <dgm:prSet/>
      <dgm:spPr/>
      <dgm:t>
        <a:bodyPr/>
        <a:lstStyle/>
        <a:p>
          <a:endParaRPr lang="en-US"/>
        </a:p>
      </dgm:t>
    </dgm:pt>
    <dgm:pt modelId="{B70412C7-CB63-49D8-AC3A-9015ABE87F1B}" type="pres">
      <dgm:prSet presAssocID="{89918134-E748-48C4-9BCB-A052AF761BF1}" presName="hierChild1" presStyleCnt="0">
        <dgm:presLayoutVars>
          <dgm:chPref val="1"/>
          <dgm:dir/>
          <dgm:animOne val="branch"/>
          <dgm:animLvl val="lvl"/>
          <dgm:resizeHandles/>
        </dgm:presLayoutVars>
      </dgm:prSet>
      <dgm:spPr/>
    </dgm:pt>
    <dgm:pt modelId="{E4831127-BEE9-4085-BFAC-77DE684770AF}" type="pres">
      <dgm:prSet presAssocID="{613F0384-258B-4478-B3B8-F4C869B98405}" presName="hierRoot1" presStyleCnt="0"/>
      <dgm:spPr/>
    </dgm:pt>
    <dgm:pt modelId="{D34185CF-2630-428C-879C-E3342DCC28E7}" type="pres">
      <dgm:prSet presAssocID="{613F0384-258B-4478-B3B8-F4C869B98405}" presName="composite" presStyleCnt="0"/>
      <dgm:spPr/>
    </dgm:pt>
    <dgm:pt modelId="{35D93A12-9AE1-4F91-AC21-194775B46125}" type="pres">
      <dgm:prSet presAssocID="{613F0384-258B-4478-B3B8-F4C869B98405}" presName="background" presStyleLbl="node0" presStyleIdx="0" presStyleCnt="2"/>
      <dgm:spPr/>
    </dgm:pt>
    <dgm:pt modelId="{1D96425B-2BD8-4DE0-B0F0-50BA315408B5}" type="pres">
      <dgm:prSet presAssocID="{613F0384-258B-4478-B3B8-F4C869B98405}" presName="text" presStyleLbl="fgAcc0" presStyleIdx="0" presStyleCnt="2">
        <dgm:presLayoutVars>
          <dgm:chPref val="3"/>
        </dgm:presLayoutVars>
      </dgm:prSet>
      <dgm:spPr/>
    </dgm:pt>
    <dgm:pt modelId="{E32DD1D1-59F5-4352-8506-4620A4B9485F}" type="pres">
      <dgm:prSet presAssocID="{613F0384-258B-4478-B3B8-F4C869B98405}" presName="hierChild2" presStyleCnt="0"/>
      <dgm:spPr/>
    </dgm:pt>
    <dgm:pt modelId="{9C59444C-079B-4158-AB5E-60D1ABDF63D5}" type="pres">
      <dgm:prSet presAssocID="{F63EA8F9-86E1-458C-A6C1-E36699F8CA46}" presName="hierRoot1" presStyleCnt="0"/>
      <dgm:spPr/>
    </dgm:pt>
    <dgm:pt modelId="{9F01C701-B85D-4BE3-A97A-B95B5ED32938}" type="pres">
      <dgm:prSet presAssocID="{F63EA8F9-86E1-458C-A6C1-E36699F8CA46}" presName="composite" presStyleCnt="0"/>
      <dgm:spPr/>
    </dgm:pt>
    <dgm:pt modelId="{AC6053CC-C30C-4CB6-BCC3-F07626BEA883}" type="pres">
      <dgm:prSet presAssocID="{F63EA8F9-86E1-458C-A6C1-E36699F8CA46}" presName="background" presStyleLbl="node0" presStyleIdx="1" presStyleCnt="2"/>
      <dgm:spPr/>
    </dgm:pt>
    <dgm:pt modelId="{8D511D90-C156-4047-9EB4-F707BCBB403A}" type="pres">
      <dgm:prSet presAssocID="{F63EA8F9-86E1-458C-A6C1-E36699F8CA46}" presName="text" presStyleLbl="fgAcc0" presStyleIdx="1" presStyleCnt="2">
        <dgm:presLayoutVars>
          <dgm:chPref val="3"/>
        </dgm:presLayoutVars>
      </dgm:prSet>
      <dgm:spPr/>
    </dgm:pt>
    <dgm:pt modelId="{1DF599F0-FFFE-48B8-83A3-80C5C54CE922}" type="pres">
      <dgm:prSet presAssocID="{F63EA8F9-86E1-458C-A6C1-E36699F8CA46}" presName="hierChild2" presStyleCnt="0"/>
      <dgm:spPr/>
    </dgm:pt>
  </dgm:ptLst>
  <dgm:cxnLst>
    <dgm:cxn modelId="{31AC0802-26B4-4BCC-A12A-E1B7492225F5}" type="presOf" srcId="{F63EA8F9-86E1-458C-A6C1-E36699F8CA46}" destId="{8D511D90-C156-4047-9EB4-F707BCBB403A}" srcOrd="0" destOrd="0" presId="urn:microsoft.com/office/officeart/2005/8/layout/hierarchy1"/>
    <dgm:cxn modelId="{7834042F-DDE5-4A06-9878-624F86B18C5A}" type="presOf" srcId="{89918134-E748-48C4-9BCB-A052AF761BF1}" destId="{B70412C7-CB63-49D8-AC3A-9015ABE87F1B}" srcOrd="0" destOrd="0" presId="urn:microsoft.com/office/officeart/2005/8/layout/hierarchy1"/>
    <dgm:cxn modelId="{15CD1769-FBAB-4EDC-8C81-8C43FEEFB534}" type="presOf" srcId="{613F0384-258B-4478-B3B8-F4C869B98405}" destId="{1D96425B-2BD8-4DE0-B0F0-50BA315408B5}" srcOrd="0" destOrd="0" presId="urn:microsoft.com/office/officeart/2005/8/layout/hierarchy1"/>
    <dgm:cxn modelId="{0A7FD970-93A4-4888-87B5-C0A69B9AB309}" srcId="{89918134-E748-48C4-9BCB-A052AF761BF1}" destId="{F63EA8F9-86E1-458C-A6C1-E36699F8CA46}" srcOrd="1" destOrd="0" parTransId="{2A4F4D37-AF16-4922-A1BB-6BDE65CE8B15}" sibTransId="{16AE971B-95AA-4A15-9863-1D5717ADF506}"/>
    <dgm:cxn modelId="{2C2BD5A9-7E9A-4458-A192-494EE1898835}" srcId="{89918134-E748-48C4-9BCB-A052AF761BF1}" destId="{613F0384-258B-4478-B3B8-F4C869B98405}" srcOrd="0" destOrd="0" parTransId="{843F3BDF-78EC-4128-8B24-1351F167F26E}" sibTransId="{36411F3E-1FD5-47BE-896E-E78F0ADFA904}"/>
    <dgm:cxn modelId="{E903A8D3-C8AB-4F60-A63D-68B99DF05A58}" type="presParOf" srcId="{B70412C7-CB63-49D8-AC3A-9015ABE87F1B}" destId="{E4831127-BEE9-4085-BFAC-77DE684770AF}" srcOrd="0" destOrd="0" presId="urn:microsoft.com/office/officeart/2005/8/layout/hierarchy1"/>
    <dgm:cxn modelId="{9A75A96C-7BE6-45C0-8022-141496CDA0FF}" type="presParOf" srcId="{E4831127-BEE9-4085-BFAC-77DE684770AF}" destId="{D34185CF-2630-428C-879C-E3342DCC28E7}" srcOrd="0" destOrd="0" presId="urn:microsoft.com/office/officeart/2005/8/layout/hierarchy1"/>
    <dgm:cxn modelId="{EF4F4783-0A0A-40D5-81D8-A13C8B8F7A99}" type="presParOf" srcId="{D34185CF-2630-428C-879C-E3342DCC28E7}" destId="{35D93A12-9AE1-4F91-AC21-194775B46125}" srcOrd="0" destOrd="0" presId="urn:microsoft.com/office/officeart/2005/8/layout/hierarchy1"/>
    <dgm:cxn modelId="{784FD6E2-9D11-463F-8B52-8F0977D800C0}" type="presParOf" srcId="{D34185CF-2630-428C-879C-E3342DCC28E7}" destId="{1D96425B-2BD8-4DE0-B0F0-50BA315408B5}" srcOrd="1" destOrd="0" presId="urn:microsoft.com/office/officeart/2005/8/layout/hierarchy1"/>
    <dgm:cxn modelId="{EBEA8434-1479-4ACF-8806-A67E66B7BCFD}" type="presParOf" srcId="{E4831127-BEE9-4085-BFAC-77DE684770AF}" destId="{E32DD1D1-59F5-4352-8506-4620A4B9485F}" srcOrd="1" destOrd="0" presId="urn:microsoft.com/office/officeart/2005/8/layout/hierarchy1"/>
    <dgm:cxn modelId="{524AE51D-FA3D-4D1D-A667-3B0922E7934F}" type="presParOf" srcId="{B70412C7-CB63-49D8-AC3A-9015ABE87F1B}" destId="{9C59444C-079B-4158-AB5E-60D1ABDF63D5}" srcOrd="1" destOrd="0" presId="urn:microsoft.com/office/officeart/2005/8/layout/hierarchy1"/>
    <dgm:cxn modelId="{62E34569-729E-4424-BCCC-476E2BC8C637}" type="presParOf" srcId="{9C59444C-079B-4158-AB5E-60D1ABDF63D5}" destId="{9F01C701-B85D-4BE3-A97A-B95B5ED32938}" srcOrd="0" destOrd="0" presId="urn:microsoft.com/office/officeart/2005/8/layout/hierarchy1"/>
    <dgm:cxn modelId="{906564EA-14C9-4C84-AA72-4ACB7EF7ED01}" type="presParOf" srcId="{9F01C701-B85D-4BE3-A97A-B95B5ED32938}" destId="{AC6053CC-C30C-4CB6-BCC3-F07626BEA883}" srcOrd="0" destOrd="0" presId="urn:microsoft.com/office/officeart/2005/8/layout/hierarchy1"/>
    <dgm:cxn modelId="{76DB900A-2D88-4D79-A553-65CAC1C87006}" type="presParOf" srcId="{9F01C701-B85D-4BE3-A97A-B95B5ED32938}" destId="{8D511D90-C156-4047-9EB4-F707BCBB403A}" srcOrd="1" destOrd="0" presId="urn:microsoft.com/office/officeart/2005/8/layout/hierarchy1"/>
    <dgm:cxn modelId="{3BFADA2F-57E8-4FFD-B669-693DBE944755}" type="presParOf" srcId="{9C59444C-079B-4158-AB5E-60D1ABDF63D5}" destId="{1DF599F0-FFFE-48B8-83A3-80C5C54CE92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DCECC5-3D27-4285-B28F-5B2B8BBEE1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932D72D-7887-4247-9684-514385F9406C}">
      <dgm:prSet/>
      <dgm:spPr/>
      <dgm:t>
        <a:bodyPr/>
        <a:lstStyle/>
        <a:p>
          <a:r>
            <a:rPr lang="en-US"/>
            <a:t>Magna Carta </a:t>
          </a:r>
        </a:p>
      </dgm:t>
    </dgm:pt>
    <dgm:pt modelId="{BE3372CF-77E7-4ABB-AC15-E56778FE0698}" type="parTrans" cxnId="{DFF0B09E-6171-40E8-8DC1-4DCFC6CD0855}">
      <dgm:prSet/>
      <dgm:spPr/>
      <dgm:t>
        <a:bodyPr/>
        <a:lstStyle/>
        <a:p>
          <a:endParaRPr lang="en-US"/>
        </a:p>
      </dgm:t>
    </dgm:pt>
    <dgm:pt modelId="{DCE76D7A-82DC-4922-ADB1-79C407585B1B}" type="sibTrans" cxnId="{DFF0B09E-6171-40E8-8DC1-4DCFC6CD0855}">
      <dgm:prSet/>
      <dgm:spPr/>
      <dgm:t>
        <a:bodyPr/>
        <a:lstStyle/>
        <a:p>
          <a:endParaRPr lang="en-US"/>
        </a:p>
      </dgm:t>
    </dgm:pt>
    <dgm:pt modelId="{0893F84D-78E1-4B3F-9664-51BD0824A8AF}">
      <dgm:prSet/>
      <dgm:spPr/>
      <dgm:t>
        <a:bodyPr/>
        <a:lstStyle/>
        <a:p>
          <a:r>
            <a:rPr lang="en-US"/>
            <a:t>English document from way back in 1215</a:t>
          </a:r>
        </a:p>
      </dgm:t>
    </dgm:pt>
    <dgm:pt modelId="{E06632F2-B07D-443D-BEA2-E4F9F2866DEE}" type="parTrans" cxnId="{45474AD6-4B35-4D1C-BEB2-8E7F8C7C0E54}">
      <dgm:prSet/>
      <dgm:spPr/>
      <dgm:t>
        <a:bodyPr/>
        <a:lstStyle/>
        <a:p>
          <a:endParaRPr lang="en-US"/>
        </a:p>
      </dgm:t>
    </dgm:pt>
    <dgm:pt modelId="{76BD5D47-AF07-4061-8915-D7E763B210CC}" type="sibTrans" cxnId="{45474AD6-4B35-4D1C-BEB2-8E7F8C7C0E54}">
      <dgm:prSet/>
      <dgm:spPr/>
      <dgm:t>
        <a:bodyPr/>
        <a:lstStyle/>
        <a:p>
          <a:endParaRPr lang="en-US"/>
        </a:p>
      </dgm:t>
    </dgm:pt>
    <dgm:pt modelId="{67334D12-EB85-432D-96EE-0A16580529B6}">
      <dgm:prSet/>
      <dgm:spPr/>
      <dgm:t>
        <a:bodyPr/>
        <a:lstStyle/>
        <a:p>
          <a:r>
            <a:rPr lang="en-US"/>
            <a:t>Limited the King's ability to tax</a:t>
          </a:r>
        </a:p>
      </dgm:t>
    </dgm:pt>
    <dgm:pt modelId="{67CA5EF3-9073-468B-837A-94D6A80C650D}" type="parTrans" cxnId="{D4FE7B87-C0DE-4D9C-B839-D6E1E47240F4}">
      <dgm:prSet/>
      <dgm:spPr/>
      <dgm:t>
        <a:bodyPr/>
        <a:lstStyle/>
        <a:p>
          <a:endParaRPr lang="en-US"/>
        </a:p>
      </dgm:t>
    </dgm:pt>
    <dgm:pt modelId="{FC4F093D-08F3-4292-BCF8-759EA5BD0C26}" type="sibTrans" cxnId="{D4FE7B87-C0DE-4D9C-B839-D6E1E47240F4}">
      <dgm:prSet/>
      <dgm:spPr/>
      <dgm:t>
        <a:bodyPr/>
        <a:lstStyle/>
        <a:p>
          <a:endParaRPr lang="en-US"/>
        </a:p>
      </dgm:t>
    </dgm:pt>
    <dgm:pt modelId="{6C9BFA35-FE79-4BDF-B79C-56E2843F675B}">
      <dgm:prSet/>
      <dgm:spPr/>
      <dgm:t>
        <a:bodyPr/>
        <a:lstStyle/>
        <a:p>
          <a:r>
            <a:rPr lang="en-US"/>
            <a:t>Guaranteed nobles the right to a trial</a:t>
          </a:r>
        </a:p>
      </dgm:t>
    </dgm:pt>
    <dgm:pt modelId="{7D402058-D7B3-49AA-995A-2A7BBB9866C1}" type="parTrans" cxnId="{2741E286-EDF8-4950-A9F9-5D0B0B81124C}">
      <dgm:prSet/>
      <dgm:spPr/>
      <dgm:t>
        <a:bodyPr/>
        <a:lstStyle/>
        <a:p>
          <a:endParaRPr lang="en-US"/>
        </a:p>
      </dgm:t>
    </dgm:pt>
    <dgm:pt modelId="{59E044CB-F6EF-41EB-800E-10C7E58A07B5}" type="sibTrans" cxnId="{2741E286-EDF8-4950-A9F9-5D0B0B81124C}">
      <dgm:prSet/>
      <dgm:spPr/>
      <dgm:t>
        <a:bodyPr/>
        <a:lstStyle/>
        <a:p>
          <a:endParaRPr lang="en-US"/>
        </a:p>
      </dgm:t>
    </dgm:pt>
    <dgm:pt modelId="{B2416BE9-6B0B-42C0-B599-71905880588D}">
      <dgm:prSet/>
      <dgm:spPr/>
      <dgm:t>
        <a:bodyPr/>
        <a:lstStyle/>
        <a:p>
          <a:r>
            <a:rPr lang="en-US"/>
            <a:t>English Bill of Rights</a:t>
          </a:r>
        </a:p>
      </dgm:t>
    </dgm:pt>
    <dgm:pt modelId="{9AB3D163-C9B8-486B-AEE1-9118425F1CD2}" type="parTrans" cxnId="{89E6127C-519C-4B93-8CEE-BF4E3A4F2070}">
      <dgm:prSet/>
      <dgm:spPr/>
      <dgm:t>
        <a:bodyPr/>
        <a:lstStyle/>
        <a:p>
          <a:endParaRPr lang="en-US"/>
        </a:p>
      </dgm:t>
    </dgm:pt>
    <dgm:pt modelId="{ABF4E9DA-CF21-47E9-8A94-DD3062268CCC}" type="sibTrans" cxnId="{89E6127C-519C-4B93-8CEE-BF4E3A4F2070}">
      <dgm:prSet/>
      <dgm:spPr/>
      <dgm:t>
        <a:bodyPr/>
        <a:lstStyle/>
        <a:p>
          <a:endParaRPr lang="en-US"/>
        </a:p>
      </dgm:t>
    </dgm:pt>
    <dgm:pt modelId="{3BD98329-788E-4994-9DE2-E4E3DB1E52A3}">
      <dgm:prSet/>
      <dgm:spPr/>
      <dgm:t>
        <a:bodyPr/>
        <a:lstStyle/>
        <a:p>
          <a:r>
            <a:rPr lang="en-US"/>
            <a:t>Extended the rights in the Magna Carta to all English citizens</a:t>
          </a:r>
        </a:p>
      </dgm:t>
    </dgm:pt>
    <dgm:pt modelId="{3877F5E2-40D3-42C7-BB92-26083B017F65}" type="parTrans" cxnId="{84D386B4-F2DA-4EA6-96A7-8B37D496BE47}">
      <dgm:prSet/>
      <dgm:spPr/>
      <dgm:t>
        <a:bodyPr/>
        <a:lstStyle/>
        <a:p>
          <a:endParaRPr lang="en-US"/>
        </a:p>
      </dgm:t>
    </dgm:pt>
    <dgm:pt modelId="{607FF1F7-C62A-4242-8B18-5A5E12705654}" type="sibTrans" cxnId="{84D386B4-F2DA-4EA6-96A7-8B37D496BE47}">
      <dgm:prSet/>
      <dgm:spPr/>
      <dgm:t>
        <a:bodyPr/>
        <a:lstStyle/>
        <a:p>
          <a:endParaRPr lang="en-US"/>
        </a:p>
      </dgm:t>
    </dgm:pt>
    <dgm:pt modelId="{B848189F-1536-422C-8466-EC0F45B140ED}">
      <dgm:prSet/>
      <dgm:spPr/>
      <dgm:t>
        <a:bodyPr/>
        <a:lstStyle/>
        <a:p>
          <a:r>
            <a:rPr lang="en-US">
              <a:cs typeface="Calibri Light"/>
            </a:rPr>
            <a:t>Said the King couldn't keep a standing Army</a:t>
          </a:r>
        </a:p>
      </dgm:t>
    </dgm:pt>
    <dgm:pt modelId="{1A38F6CC-DECB-4861-AD39-CE2A6DC47F62}" type="parTrans" cxnId="{A1807C16-5D3F-4C22-9DF6-0D9F1A8F92AC}">
      <dgm:prSet/>
      <dgm:spPr/>
      <dgm:t>
        <a:bodyPr/>
        <a:lstStyle/>
        <a:p>
          <a:endParaRPr lang="en-US"/>
        </a:p>
      </dgm:t>
    </dgm:pt>
    <dgm:pt modelId="{1F0D6505-4F7E-4CA0-9204-B19EA9CBAE0C}" type="sibTrans" cxnId="{A1807C16-5D3F-4C22-9DF6-0D9F1A8F92AC}">
      <dgm:prSet/>
      <dgm:spPr/>
      <dgm:t>
        <a:bodyPr/>
        <a:lstStyle/>
        <a:p>
          <a:endParaRPr lang="en-US"/>
        </a:p>
      </dgm:t>
    </dgm:pt>
    <dgm:pt modelId="{3823296F-46DB-46A3-806D-75A1E27966AE}" type="pres">
      <dgm:prSet presAssocID="{61DCECC5-3D27-4285-B28F-5B2B8BBEE15B}" presName="Name0" presStyleCnt="0">
        <dgm:presLayoutVars>
          <dgm:dir/>
          <dgm:animLvl val="lvl"/>
          <dgm:resizeHandles val="exact"/>
        </dgm:presLayoutVars>
      </dgm:prSet>
      <dgm:spPr/>
    </dgm:pt>
    <dgm:pt modelId="{F9E02C73-78C6-443F-9BFF-AC242668ACFF}" type="pres">
      <dgm:prSet presAssocID="{9932D72D-7887-4247-9684-514385F9406C}" presName="linNode" presStyleCnt="0"/>
      <dgm:spPr/>
    </dgm:pt>
    <dgm:pt modelId="{D88CFC3E-F803-42D2-8ECB-9C97E9878B28}" type="pres">
      <dgm:prSet presAssocID="{9932D72D-7887-4247-9684-514385F9406C}" presName="parentText" presStyleLbl="node1" presStyleIdx="0" presStyleCnt="2">
        <dgm:presLayoutVars>
          <dgm:chMax val="1"/>
          <dgm:bulletEnabled val="1"/>
        </dgm:presLayoutVars>
      </dgm:prSet>
      <dgm:spPr/>
    </dgm:pt>
    <dgm:pt modelId="{0D8A4D75-F978-429F-9281-F1ACB4C558E8}" type="pres">
      <dgm:prSet presAssocID="{9932D72D-7887-4247-9684-514385F9406C}" presName="descendantText" presStyleLbl="alignAccFollowNode1" presStyleIdx="0" presStyleCnt="2">
        <dgm:presLayoutVars>
          <dgm:bulletEnabled val="1"/>
        </dgm:presLayoutVars>
      </dgm:prSet>
      <dgm:spPr/>
    </dgm:pt>
    <dgm:pt modelId="{70AD412D-D942-45EB-8506-1FDDB08B4ACB}" type="pres">
      <dgm:prSet presAssocID="{DCE76D7A-82DC-4922-ADB1-79C407585B1B}" presName="sp" presStyleCnt="0"/>
      <dgm:spPr/>
    </dgm:pt>
    <dgm:pt modelId="{8DB85ADC-14AE-4E33-8044-FC4263F2488A}" type="pres">
      <dgm:prSet presAssocID="{B2416BE9-6B0B-42C0-B599-71905880588D}" presName="linNode" presStyleCnt="0"/>
      <dgm:spPr/>
    </dgm:pt>
    <dgm:pt modelId="{E263B771-4FD0-4098-9B24-52409F8038E2}" type="pres">
      <dgm:prSet presAssocID="{B2416BE9-6B0B-42C0-B599-71905880588D}" presName="parentText" presStyleLbl="node1" presStyleIdx="1" presStyleCnt="2">
        <dgm:presLayoutVars>
          <dgm:chMax val="1"/>
          <dgm:bulletEnabled val="1"/>
        </dgm:presLayoutVars>
      </dgm:prSet>
      <dgm:spPr/>
    </dgm:pt>
    <dgm:pt modelId="{059C680E-05B9-4FBC-99C2-07C9129226F1}" type="pres">
      <dgm:prSet presAssocID="{B2416BE9-6B0B-42C0-B599-71905880588D}" presName="descendantText" presStyleLbl="alignAccFollowNode1" presStyleIdx="1" presStyleCnt="2">
        <dgm:presLayoutVars>
          <dgm:bulletEnabled val="1"/>
        </dgm:presLayoutVars>
      </dgm:prSet>
      <dgm:spPr/>
    </dgm:pt>
  </dgm:ptLst>
  <dgm:cxnLst>
    <dgm:cxn modelId="{08D1C710-9592-4B1C-93FF-0A8A825DA59C}" type="presOf" srcId="{0893F84D-78E1-4B3F-9664-51BD0824A8AF}" destId="{0D8A4D75-F978-429F-9281-F1ACB4C558E8}" srcOrd="0" destOrd="0" presId="urn:microsoft.com/office/officeart/2005/8/layout/vList5"/>
    <dgm:cxn modelId="{A1807C16-5D3F-4C22-9DF6-0D9F1A8F92AC}" srcId="{B2416BE9-6B0B-42C0-B599-71905880588D}" destId="{B848189F-1536-422C-8466-EC0F45B140ED}" srcOrd="1" destOrd="0" parTransId="{1A38F6CC-DECB-4861-AD39-CE2A6DC47F62}" sibTransId="{1F0D6505-4F7E-4CA0-9204-B19EA9CBAE0C}"/>
    <dgm:cxn modelId="{76C47E5F-9FD6-4A77-BF2B-261BDFD0DC81}" type="presOf" srcId="{67334D12-EB85-432D-96EE-0A16580529B6}" destId="{0D8A4D75-F978-429F-9281-F1ACB4C558E8}" srcOrd="0" destOrd="1" presId="urn:microsoft.com/office/officeart/2005/8/layout/vList5"/>
    <dgm:cxn modelId="{89E6127C-519C-4B93-8CEE-BF4E3A4F2070}" srcId="{61DCECC5-3D27-4285-B28F-5B2B8BBEE15B}" destId="{B2416BE9-6B0B-42C0-B599-71905880588D}" srcOrd="1" destOrd="0" parTransId="{9AB3D163-C9B8-486B-AEE1-9118425F1CD2}" sibTransId="{ABF4E9DA-CF21-47E9-8A94-DD3062268CCC}"/>
    <dgm:cxn modelId="{AEA56882-E438-450D-9AAD-0DE582CFEC28}" type="presOf" srcId="{B848189F-1536-422C-8466-EC0F45B140ED}" destId="{059C680E-05B9-4FBC-99C2-07C9129226F1}" srcOrd="0" destOrd="1" presId="urn:microsoft.com/office/officeart/2005/8/layout/vList5"/>
    <dgm:cxn modelId="{2741E286-EDF8-4950-A9F9-5D0B0B81124C}" srcId="{9932D72D-7887-4247-9684-514385F9406C}" destId="{6C9BFA35-FE79-4BDF-B79C-56E2843F675B}" srcOrd="2" destOrd="0" parTransId="{7D402058-D7B3-49AA-995A-2A7BBB9866C1}" sibTransId="{59E044CB-F6EF-41EB-800E-10C7E58A07B5}"/>
    <dgm:cxn modelId="{D4FE7B87-C0DE-4D9C-B839-D6E1E47240F4}" srcId="{9932D72D-7887-4247-9684-514385F9406C}" destId="{67334D12-EB85-432D-96EE-0A16580529B6}" srcOrd="1" destOrd="0" parTransId="{67CA5EF3-9073-468B-837A-94D6A80C650D}" sibTransId="{FC4F093D-08F3-4292-BCF8-759EA5BD0C26}"/>
    <dgm:cxn modelId="{DFF0B09E-6171-40E8-8DC1-4DCFC6CD0855}" srcId="{61DCECC5-3D27-4285-B28F-5B2B8BBEE15B}" destId="{9932D72D-7887-4247-9684-514385F9406C}" srcOrd="0" destOrd="0" parTransId="{BE3372CF-77E7-4ABB-AC15-E56778FE0698}" sibTransId="{DCE76D7A-82DC-4922-ADB1-79C407585B1B}"/>
    <dgm:cxn modelId="{3E90E49E-F6F3-425A-9EC4-E2B12B4DCB3D}" type="presOf" srcId="{6C9BFA35-FE79-4BDF-B79C-56E2843F675B}" destId="{0D8A4D75-F978-429F-9281-F1ACB4C558E8}" srcOrd="0" destOrd="2" presId="urn:microsoft.com/office/officeart/2005/8/layout/vList5"/>
    <dgm:cxn modelId="{D789AAAD-4D36-453D-A2D3-419B4567E9A3}" type="presOf" srcId="{3BD98329-788E-4994-9DE2-E4E3DB1E52A3}" destId="{059C680E-05B9-4FBC-99C2-07C9129226F1}" srcOrd="0" destOrd="0" presId="urn:microsoft.com/office/officeart/2005/8/layout/vList5"/>
    <dgm:cxn modelId="{84D386B4-F2DA-4EA6-96A7-8B37D496BE47}" srcId="{B2416BE9-6B0B-42C0-B599-71905880588D}" destId="{3BD98329-788E-4994-9DE2-E4E3DB1E52A3}" srcOrd="0" destOrd="0" parTransId="{3877F5E2-40D3-42C7-BB92-26083B017F65}" sibTransId="{607FF1F7-C62A-4242-8B18-5A5E12705654}"/>
    <dgm:cxn modelId="{9B53C2B5-9AE3-4857-A701-85F5B999C51C}" type="presOf" srcId="{9932D72D-7887-4247-9684-514385F9406C}" destId="{D88CFC3E-F803-42D2-8ECB-9C97E9878B28}" srcOrd="0" destOrd="0" presId="urn:microsoft.com/office/officeart/2005/8/layout/vList5"/>
    <dgm:cxn modelId="{8FBDF1B5-0ED3-4579-92C4-BA713DC4076A}" type="presOf" srcId="{B2416BE9-6B0B-42C0-B599-71905880588D}" destId="{E263B771-4FD0-4098-9B24-52409F8038E2}" srcOrd="0" destOrd="0" presId="urn:microsoft.com/office/officeart/2005/8/layout/vList5"/>
    <dgm:cxn modelId="{45474AD6-4B35-4D1C-BEB2-8E7F8C7C0E54}" srcId="{9932D72D-7887-4247-9684-514385F9406C}" destId="{0893F84D-78E1-4B3F-9664-51BD0824A8AF}" srcOrd="0" destOrd="0" parTransId="{E06632F2-B07D-443D-BEA2-E4F9F2866DEE}" sibTransId="{76BD5D47-AF07-4061-8915-D7E763B210CC}"/>
    <dgm:cxn modelId="{721E67F9-B4E1-4351-A580-4B33F46B52D4}" type="presOf" srcId="{61DCECC5-3D27-4285-B28F-5B2B8BBEE15B}" destId="{3823296F-46DB-46A3-806D-75A1E27966AE}" srcOrd="0" destOrd="0" presId="urn:microsoft.com/office/officeart/2005/8/layout/vList5"/>
    <dgm:cxn modelId="{1CD6B59C-DDC4-4E40-9BA9-B842D1CE6D1C}" type="presParOf" srcId="{3823296F-46DB-46A3-806D-75A1E27966AE}" destId="{F9E02C73-78C6-443F-9BFF-AC242668ACFF}" srcOrd="0" destOrd="0" presId="urn:microsoft.com/office/officeart/2005/8/layout/vList5"/>
    <dgm:cxn modelId="{185DFB95-2915-4AE5-92B4-3F496D52C862}" type="presParOf" srcId="{F9E02C73-78C6-443F-9BFF-AC242668ACFF}" destId="{D88CFC3E-F803-42D2-8ECB-9C97E9878B28}" srcOrd="0" destOrd="0" presId="urn:microsoft.com/office/officeart/2005/8/layout/vList5"/>
    <dgm:cxn modelId="{DE6E460D-826E-41C0-B271-699E6B5DA763}" type="presParOf" srcId="{F9E02C73-78C6-443F-9BFF-AC242668ACFF}" destId="{0D8A4D75-F978-429F-9281-F1ACB4C558E8}" srcOrd="1" destOrd="0" presId="urn:microsoft.com/office/officeart/2005/8/layout/vList5"/>
    <dgm:cxn modelId="{7B0DA12A-783F-49AE-80AB-E857AA5CD96B}" type="presParOf" srcId="{3823296F-46DB-46A3-806D-75A1E27966AE}" destId="{70AD412D-D942-45EB-8506-1FDDB08B4ACB}" srcOrd="1" destOrd="0" presId="urn:microsoft.com/office/officeart/2005/8/layout/vList5"/>
    <dgm:cxn modelId="{828E7C77-8210-401C-A974-C61FEECA56D6}" type="presParOf" srcId="{3823296F-46DB-46A3-806D-75A1E27966AE}" destId="{8DB85ADC-14AE-4E33-8044-FC4263F2488A}" srcOrd="2" destOrd="0" presId="urn:microsoft.com/office/officeart/2005/8/layout/vList5"/>
    <dgm:cxn modelId="{0D0F929E-5C1C-4C3F-AEAA-C85734905FF3}" type="presParOf" srcId="{8DB85ADC-14AE-4E33-8044-FC4263F2488A}" destId="{E263B771-4FD0-4098-9B24-52409F8038E2}" srcOrd="0" destOrd="0" presId="urn:microsoft.com/office/officeart/2005/8/layout/vList5"/>
    <dgm:cxn modelId="{C7CA7AD0-F8F7-49DD-8920-EDE9FFCF6453}" type="presParOf" srcId="{8DB85ADC-14AE-4E33-8044-FC4263F2488A}" destId="{059C680E-05B9-4FBC-99C2-07C9129226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CC815-D7B1-4B0D-B492-67CAB4DAF08B}"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57A96B40-0548-4C14-8B3D-E0EB8565D94A}">
      <dgm:prSet/>
      <dgm:spPr/>
      <dgm:t>
        <a:bodyPr/>
        <a:lstStyle/>
        <a:p>
          <a:r>
            <a:rPr lang="en-US"/>
            <a:t>Town Meetings</a:t>
          </a:r>
        </a:p>
      </dgm:t>
    </dgm:pt>
    <dgm:pt modelId="{E10BD2E8-8A68-4602-A0D4-988EC6FD08F2}" type="parTrans" cxnId="{CDBE2435-CE24-4800-B661-60AA25977B4F}">
      <dgm:prSet/>
      <dgm:spPr/>
      <dgm:t>
        <a:bodyPr/>
        <a:lstStyle/>
        <a:p>
          <a:endParaRPr lang="en-US"/>
        </a:p>
      </dgm:t>
    </dgm:pt>
    <dgm:pt modelId="{6AAB802D-4D6E-4D81-B5DA-A2B211A56955}" type="sibTrans" cxnId="{CDBE2435-CE24-4800-B661-60AA25977B4F}">
      <dgm:prSet/>
      <dgm:spPr/>
      <dgm:t>
        <a:bodyPr/>
        <a:lstStyle/>
        <a:p>
          <a:endParaRPr lang="en-US"/>
        </a:p>
      </dgm:t>
    </dgm:pt>
    <dgm:pt modelId="{D0965C88-5E55-4ECF-B24E-92826B026EA4}">
      <dgm:prSet/>
      <dgm:spPr/>
      <dgm:t>
        <a:bodyPr/>
        <a:lstStyle/>
        <a:p>
          <a:r>
            <a:rPr lang="en-US"/>
            <a:t>Salutary Neglect</a:t>
          </a:r>
        </a:p>
      </dgm:t>
    </dgm:pt>
    <dgm:pt modelId="{641A3A5E-DB7E-44A7-B99D-FF814B25B112}" type="parTrans" cxnId="{BB3BF34B-E4C7-48C1-B945-4FBF2BC17055}">
      <dgm:prSet/>
      <dgm:spPr/>
      <dgm:t>
        <a:bodyPr/>
        <a:lstStyle/>
        <a:p>
          <a:endParaRPr lang="en-US"/>
        </a:p>
      </dgm:t>
    </dgm:pt>
    <dgm:pt modelId="{A44BAB6B-77B3-45CE-AEF7-9EE2F4F9A736}" type="sibTrans" cxnId="{BB3BF34B-E4C7-48C1-B945-4FBF2BC17055}">
      <dgm:prSet/>
      <dgm:spPr/>
      <dgm:t>
        <a:bodyPr/>
        <a:lstStyle/>
        <a:p>
          <a:endParaRPr lang="en-US"/>
        </a:p>
      </dgm:t>
    </dgm:pt>
    <dgm:pt modelId="{7B4C55D4-A9F1-48C2-8DAB-8FAAC92874F6}">
      <dgm:prSet/>
      <dgm:spPr/>
      <dgm:t>
        <a:bodyPr/>
        <a:lstStyle/>
        <a:p>
          <a:r>
            <a:rPr lang="en-US" dirty="0"/>
            <a:t>England avoided strict enforcement of laws in the colonies with the understanding that the colonists would still be part of England. This leniency allowed the colonies to continue to practice democracy and self-government</a:t>
          </a:r>
        </a:p>
      </dgm:t>
    </dgm:pt>
    <dgm:pt modelId="{2B8D46ED-DA30-4496-93D9-AB6D0F344B4E}" type="parTrans" cxnId="{36784B29-BAEF-4C1F-BD47-79C5E7A98AE8}">
      <dgm:prSet/>
      <dgm:spPr/>
      <dgm:t>
        <a:bodyPr/>
        <a:lstStyle/>
        <a:p>
          <a:endParaRPr lang="en-US"/>
        </a:p>
      </dgm:t>
    </dgm:pt>
    <dgm:pt modelId="{AFEB5704-701C-4CBB-BEAF-E0FD69F4E2C8}" type="sibTrans" cxnId="{36784B29-BAEF-4C1F-BD47-79C5E7A98AE8}">
      <dgm:prSet/>
      <dgm:spPr/>
      <dgm:t>
        <a:bodyPr/>
        <a:lstStyle/>
        <a:p>
          <a:endParaRPr lang="en-US"/>
        </a:p>
      </dgm:t>
    </dgm:pt>
    <dgm:pt modelId="{D5BB8B64-B397-4698-BF8B-031D28DE07F2}">
      <dgm:prSet/>
      <dgm:spPr/>
      <dgm:t>
        <a:bodyPr/>
        <a:lstStyle/>
        <a:p>
          <a:r>
            <a:rPr lang="en-US" dirty="0"/>
            <a:t>In New England, colonists would gather to discuss and solve local issues</a:t>
          </a:r>
        </a:p>
      </dgm:t>
    </dgm:pt>
    <dgm:pt modelId="{FE95C2F1-3FC9-481E-9105-048E12A5D2A0}" type="sibTrans" cxnId="{4427C4F5-6C09-49AF-9C0F-82251228D729}">
      <dgm:prSet/>
      <dgm:spPr/>
      <dgm:t>
        <a:bodyPr/>
        <a:lstStyle/>
        <a:p>
          <a:endParaRPr lang="en-US"/>
        </a:p>
      </dgm:t>
    </dgm:pt>
    <dgm:pt modelId="{12749BFB-7D58-4417-BFBC-B8E95C88EA3F}" type="parTrans" cxnId="{4427C4F5-6C09-49AF-9C0F-82251228D729}">
      <dgm:prSet/>
      <dgm:spPr/>
      <dgm:t>
        <a:bodyPr/>
        <a:lstStyle/>
        <a:p>
          <a:endParaRPr lang="en-US"/>
        </a:p>
      </dgm:t>
    </dgm:pt>
    <dgm:pt modelId="{0F77273E-5547-4E89-9B98-AF72512C74D5}" type="pres">
      <dgm:prSet presAssocID="{9B0CC815-D7B1-4B0D-B492-67CAB4DAF08B}" presName="linear" presStyleCnt="0">
        <dgm:presLayoutVars>
          <dgm:dir/>
          <dgm:animLvl val="lvl"/>
          <dgm:resizeHandles val="exact"/>
        </dgm:presLayoutVars>
      </dgm:prSet>
      <dgm:spPr/>
    </dgm:pt>
    <dgm:pt modelId="{3A70759A-7CEC-4212-9D35-ECE1FF7461A3}" type="pres">
      <dgm:prSet presAssocID="{57A96B40-0548-4C14-8B3D-E0EB8565D94A}" presName="parentLin" presStyleCnt="0"/>
      <dgm:spPr/>
    </dgm:pt>
    <dgm:pt modelId="{6B0BC117-4807-4CFC-8527-F1799FD4C131}" type="pres">
      <dgm:prSet presAssocID="{57A96B40-0548-4C14-8B3D-E0EB8565D94A}" presName="parentLeftMargin" presStyleLbl="node1" presStyleIdx="0" presStyleCnt="2"/>
      <dgm:spPr/>
    </dgm:pt>
    <dgm:pt modelId="{CBCAB059-5EFB-45DE-9A91-75689A9884F1}" type="pres">
      <dgm:prSet presAssocID="{57A96B40-0548-4C14-8B3D-E0EB8565D94A}" presName="parentText" presStyleLbl="node1" presStyleIdx="0" presStyleCnt="2">
        <dgm:presLayoutVars>
          <dgm:chMax val="0"/>
          <dgm:bulletEnabled val="1"/>
        </dgm:presLayoutVars>
      </dgm:prSet>
      <dgm:spPr/>
    </dgm:pt>
    <dgm:pt modelId="{8502B113-F266-4C65-B96A-0F099ED88C54}" type="pres">
      <dgm:prSet presAssocID="{57A96B40-0548-4C14-8B3D-E0EB8565D94A}" presName="negativeSpace" presStyleCnt="0"/>
      <dgm:spPr/>
    </dgm:pt>
    <dgm:pt modelId="{ED1E9988-9BBB-4680-9FF3-B87718F3CDF7}" type="pres">
      <dgm:prSet presAssocID="{57A96B40-0548-4C14-8B3D-E0EB8565D94A}" presName="childText" presStyleLbl="conFgAcc1" presStyleIdx="0" presStyleCnt="2">
        <dgm:presLayoutVars>
          <dgm:bulletEnabled val="1"/>
        </dgm:presLayoutVars>
      </dgm:prSet>
      <dgm:spPr/>
    </dgm:pt>
    <dgm:pt modelId="{0FC34BA0-1901-4EA3-9555-216ED1121B42}" type="pres">
      <dgm:prSet presAssocID="{6AAB802D-4D6E-4D81-B5DA-A2B211A56955}" presName="spaceBetweenRectangles" presStyleCnt="0"/>
      <dgm:spPr/>
    </dgm:pt>
    <dgm:pt modelId="{7271E34B-C07A-4EB5-9FB8-B605BF83B936}" type="pres">
      <dgm:prSet presAssocID="{D0965C88-5E55-4ECF-B24E-92826B026EA4}" presName="parentLin" presStyleCnt="0"/>
      <dgm:spPr/>
    </dgm:pt>
    <dgm:pt modelId="{67D6FD26-5B7A-41CE-B592-A16721176CE5}" type="pres">
      <dgm:prSet presAssocID="{D0965C88-5E55-4ECF-B24E-92826B026EA4}" presName="parentLeftMargin" presStyleLbl="node1" presStyleIdx="0" presStyleCnt="2"/>
      <dgm:spPr/>
    </dgm:pt>
    <dgm:pt modelId="{853168FB-D359-485E-87F1-1F55C3037A8B}" type="pres">
      <dgm:prSet presAssocID="{D0965C88-5E55-4ECF-B24E-92826B026EA4}" presName="parentText" presStyleLbl="node1" presStyleIdx="1" presStyleCnt="2">
        <dgm:presLayoutVars>
          <dgm:chMax val="0"/>
          <dgm:bulletEnabled val="1"/>
        </dgm:presLayoutVars>
      </dgm:prSet>
      <dgm:spPr/>
    </dgm:pt>
    <dgm:pt modelId="{16AFBB98-3F6A-4F54-BCF1-6CF0417C012F}" type="pres">
      <dgm:prSet presAssocID="{D0965C88-5E55-4ECF-B24E-92826B026EA4}" presName="negativeSpace" presStyleCnt="0"/>
      <dgm:spPr/>
    </dgm:pt>
    <dgm:pt modelId="{48D30328-132C-4D15-85B0-17AB4143C599}" type="pres">
      <dgm:prSet presAssocID="{D0965C88-5E55-4ECF-B24E-92826B026EA4}" presName="childText" presStyleLbl="conFgAcc1" presStyleIdx="1" presStyleCnt="2">
        <dgm:presLayoutVars>
          <dgm:bulletEnabled val="1"/>
        </dgm:presLayoutVars>
      </dgm:prSet>
      <dgm:spPr/>
    </dgm:pt>
  </dgm:ptLst>
  <dgm:cxnLst>
    <dgm:cxn modelId="{73838702-8903-4B45-B15C-50CB96181B17}" type="presOf" srcId="{D0965C88-5E55-4ECF-B24E-92826B026EA4}" destId="{853168FB-D359-485E-87F1-1F55C3037A8B}" srcOrd="1" destOrd="0" presId="urn:microsoft.com/office/officeart/2005/8/layout/list1"/>
    <dgm:cxn modelId="{8A4C520F-C8AD-479F-8434-3214859BCC55}" type="presOf" srcId="{57A96B40-0548-4C14-8B3D-E0EB8565D94A}" destId="{6B0BC117-4807-4CFC-8527-F1799FD4C131}" srcOrd="0" destOrd="0" presId="urn:microsoft.com/office/officeart/2005/8/layout/list1"/>
    <dgm:cxn modelId="{36784B29-BAEF-4C1F-BD47-79C5E7A98AE8}" srcId="{D0965C88-5E55-4ECF-B24E-92826B026EA4}" destId="{7B4C55D4-A9F1-48C2-8DAB-8FAAC92874F6}" srcOrd="0" destOrd="0" parTransId="{2B8D46ED-DA30-4496-93D9-AB6D0F344B4E}" sibTransId="{AFEB5704-701C-4CBB-BEAF-E0FD69F4E2C8}"/>
    <dgm:cxn modelId="{CDBE2435-CE24-4800-B661-60AA25977B4F}" srcId="{9B0CC815-D7B1-4B0D-B492-67CAB4DAF08B}" destId="{57A96B40-0548-4C14-8B3D-E0EB8565D94A}" srcOrd="0" destOrd="0" parTransId="{E10BD2E8-8A68-4602-A0D4-988EC6FD08F2}" sibTransId="{6AAB802D-4D6E-4D81-B5DA-A2B211A56955}"/>
    <dgm:cxn modelId="{81306960-72EF-4744-94D9-B1F5E6D06EFB}" type="presOf" srcId="{57A96B40-0548-4C14-8B3D-E0EB8565D94A}" destId="{CBCAB059-5EFB-45DE-9A91-75689A9884F1}" srcOrd="1" destOrd="0" presId="urn:microsoft.com/office/officeart/2005/8/layout/list1"/>
    <dgm:cxn modelId="{AB882C64-9F5E-4E20-8A62-B9CF62F36B1F}" type="presOf" srcId="{7B4C55D4-A9F1-48C2-8DAB-8FAAC92874F6}" destId="{48D30328-132C-4D15-85B0-17AB4143C599}" srcOrd="0" destOrd="0" presId="urn:microsoft.com/office/officeart/2005/8/layout/list1"/>
    <dgm:cxn modelId="{BB3BF34B-E4C7-48C1-B945-4FBF2BC17055}" srcId="{9B0CC815-D7B1-4B0D-B492-67CAB4DAF08B}" destId="{D0965C88-5E55-4ECF-B24E-92826B026EA4}" srcOrd="1" destOrd="0" parTransId="{641A3A5E-DB7E-44A7-B99D-FF814B25B112}" sibTransId="{A44BAB6B-77B3-45CE-AEF7-9EE2F4F9A736}"/>
    <dgm:cxn modelId="{5BC43980-436A-4960-AE7C-FB6AB66A77A4}" type="presOf" srcId="{9B0CC815-D7B1-4B0D-B492-67CAB4DAF08B}" destId="{0F77273E-5547-4E89-9B98-AF72512C74D5}" srcOrd="0" destOrd="0" presId="urn:microsoft.com/office/officeart/2005/8/layout/list1"/>
    <dgm:cxn modelId="{F61D16B9-AC1D-4284-BC2E-7FA12363329A}" type="presOf" srcId="{D0965C88-5E55-4ECF-B24E-92826B026EA4}" destId="{67D6FD26-5B7A-41CE-B592-A16721176CE5}" srcOrd="0" destOrd="0" presId="urn:microsoft.com/office/officeart/2005/8/layout/list1"/>
    <dgm:cxn modelId="{278612D3-419D-4373-B3D4-45187736A772}" type="presOf" srcId="{D5BB8B64-B397-4698-BF8B-031D28DE07F2}" destId="{ED1E9988-9BBB-4680-9FF3-B87718F3CDF7}" srcOrd="0" destOrd="0" presId="urn:microsoft.com/office/officeart/2005/8/layout/list1"/>
    <dgm:cxn modelId="{4427C4F5-6C09-49AF-9C0F-82251228D729}" srcId="{57A96B40-0548-4C14-8B3D-E0EB8565D94A}" destId="{D5BB8B64-B397-4698-BF8B-031D28DE07F2}" srcOrd="0" destOrd="0" parTransId="{12749BFB-7D58-4417-BFBC-B8E95C88EA3F}" sibTransId="{FE95C2F1-3FC9-481E-9105-048E12A5D2A0}"/>
    <dgm:cxn modelId="{0D484F8E-DF18-418C-9B8F-B4EA78FA944F}" type="presParOf" srcId="{0F77273E-5547-4E89-9B98-AF72512C74D5}" destId="{3A70759A-7CEC-4212-9D35-ECE1FF7461A3}" srcOrd="0" destOrd="0" presId="urn:microsoft.com/office/officeart/2005/8/layout/list1"/>
    <dgm:cxn modelId="{DFBCD234-7082-4411-91F7-9765FF2584A5}" type="presParOf" srcId="{3A70759A-7CEC-4212-9D35-ECE1FF7461A3}" destId="{6B0BC117-4807-4CFC-8527-F1799FD4C131}" srcOrd="0" destOrd="0" presId="urn:microsoft.com/office/officeart/2005/8/layout/list1"/>
    <dgm:cxn modelId="{5A262C6E-4616-4A88-BB98-8C7ABA06E4ED}" type="presParOf" srcId="{3A70759A-7CEC-4212-9D35-ECE1FF7461A3}" destId="{CBCAB059-5EFB-45DE-9A91-75689A9884F1}" srcOrd="1" destOrd="0" presId="urn:microsoft.com/office/officeart/2005/8/layout/list1"/>
    <dgm:cxn modelId="{1ACC78FA-6799-4383-A7B2-98165A3DF8F5}" type="presParOf" srcId="{0F77273E-5547-4E89-9B98-AF72512C74D5}" destId="{8502B113-F266-4C65-B96A-0F099ED88C54}" srcOrd="1" destOrd="0" presId="urn:microsoft.com/office/officeart/2005/8/layout/list1"/>
    <dgm:cxn modelId="{DB1274EC-8581-48F4-B46A-80C5D20625C9}" type="presParOf" srcId="{0F77273E-5547-4E89-9B98-AF72512C74D5}" destId="{ED1E9988-9BBB-4680-9FF3-B87718F3CDF7}" srcOrd="2" destOrd="0" presId="urn:microsoft.com/office/officeart/2005/8/layout/list1"/>
    <dgm:cxn modelId="{D246D23A-F1B9-48D2-BC2D-1CCE1BD1486F}" type="presParOf" srcId="{0F77273E-5547-4E89-9B98-AF72512C74D5}" destId="{0FC34BA0-1901-4EA3-9555-216ED1121B42}" srcOrd="3" destOrd="0" presId="urn:microsoft.com/office/officeart/2005/8/layout/list1"/>
    <dgm:cxn modelId="{4AB7D691-9499-44E0-A933-D74D1C95AF4D}" type="presParOf" srcId="{0F77273E-5547-4E89-9B98-AF72512C74D5}" destId="{7271E34B-C07A-4EB5-9FB8-B605BF83B936}" srcOrd="4" destOrd="0" presId="urn:microsoft.com/office/officeart/2005/8/layout/list1"/>
    <dgm:cxn modelId="{6A1298CB-6A8B-4BFF-B4C8-E1D5AA71E230}" type="presParOf" srcId="{7271E34B-C07A-4EB5-9FB8-B605BF83B936}" destId="{67D6FD26-5B7A-41CE-B592-A16721176CE5}" srcOrd="0" destOrd="0" presId="urn:microsoft.com/office/officeart/2005/8/layout/list1"/>
    <dgm:cxn modelId="{E07A1DE8-8162-48B2-8382-542529C6B5D3}" type="presParOf" srcId="{7271E34B-C07A-4EB5-9FB8-B605BF83B936}" destId="{853168FB-D359-485E-87F1-1F55C3037A8B}" srcOrd="1" destOrd="0" presId="urn:microsoft.com/office/officeart/2005/8/layout/list1"/>
    <dgm:cxn modelId="{34D1A3BE-158F-4A5B-8A6A-673837C0B33D}" type="presParOf" srcId="{0F77273E-5547-4E89-9B98-AF72512C74D5}" destId="{16AFBB98-3F6A-4F54-BCF1-6CF0417C012F}" srcOrd="5" destOrd="0" presId="urn:microsoft.com/office/officeart/2005/8/layout/list1"/>
    <dgm:cxn modelId="{54714497-3251-436A-AF09-DB3CC6585644}" type="presParOf" srcId="{0F77273E-5547-4E89-9B98-AF72512C74D5}" destId="{48D30328-132C-4D15-85B0-17AB4143C5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3A12-9AE1-4F91-AC21-194775B46125}">
      <dsp:nvSpPr>
        <dsp:cNvPr id="0" name=""/>
        <dsp:cNvSpPr/>
      </dsp:nvSpPr>
      <dsp:spPr>
        <a:xfrm>
          <a:off x="130938"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D96425B-2BD8-4DE0-B0F0-50BA315408B5}">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Identify what influenced political beliefs in the British colonies</a:t>
          </a:r>
        </a:p>
      </dsp:txBody>
      <dsp:txXfrm>
        <a:off x="678914" y="525899"/>
        <a:ext cx="4067491" cy="2525499"/>
      </dsp:txXfrm>
    </dsp:sp>
    <dsp:sp modelId="{AC6053CC-C30C-4CB6-BCC3-F07626BEA883}">
      <dsp:nvSpPr>
        <dsp:cNvPr id="0" name=""/>
        <dsp:cNvSpPr/>
      </dsp:nvSpPr>
      <dsp:spPr>
        <a:xfrm>
          <a:off x="5294381"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D511D90-C156-4047-9EB4-F707BCBB403A}">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Explain why democracy and self-government evolved in the British colonies</a:t>
          </a:r>
        </a:p>
      </dsp:txBody>
      <dsp:txXfrm>
        <a:off x="5842357" y="525899"/>
        <a:ext cx="4067491" cy="2525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A4D75-F978-429F-9281-F1ACB4C558E8}">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English document from way back in 1215</a:t>
          </a:r>
        </a:p>
        <a:p>
          <a:pPr marL="228600" lvl="1" indent="-228600" algn="l" defTabSz="1200150">
            <a:lnSpc>
              <a:spcPct val="90000"/>
            </a:lnSpc>
            <a:spcBef>
              <a:spcPct val="0"/>
            </a:spcBef>
            <a:spcAft>
              <a:spcPct val="15000"/>
            </a:spcAft>
            <a:buChar char="•"/>
          </a:pPr>
          <a:r>
            <a:rPr lang="en-US" sz="2700" kern="1200"/>
            <a:t>Limited the King's ability to tax</a:t>
          </a:r>
        </a:p>
        <a:p>
          <a:pPr marL="228600" lvl="1" indent="-228600" algn="l" defTabSz="1200150">
            <a:lnSpc>
              <a:spcPct val="90000"/>
            </a:lnSpc>
            <a:spcBef>
              <a:spcPct val="0"/>
            </a:spcBef>
            <a:spcAft>
              <a:spcPct val="15000"/>
            </a:spcAft>
            <a:buChar char="•"/>
          </a:pPr>
          <a:r>
            <a:rPr lang="en-US" sz="2700" kern="1200"/>
            <a:t>Guaranteed nobles the right to a trial</a:t>
          </a:r>
        </a:p>
      </dsp:txBody>
      <dsp:txXfrm rot="-5400000">
        <a:off x="3785616" y="295201"/>
        <a:ext cx="6647092" cy="1532257"/>
      </dsp:txXfrm>
    </dsp:sp>
    <dsp:sp modelId="{D88CFC3E-F803-42D2-8ECB-9C97E9878B28}">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a:t>Magna Carta </a:t>
          </a:r>
        </a:p>
      </dsp:txBody>
      <dsp:txXfrm>
        <a:off x="103614" y="103667"/>
        <a:ext cx="3578388" cy="1915324"/>
      </dsp:txXfrm>
    </dsp:sp>
    <dsp:sp modelId="{059C680E-05B9-4FBC-99C2-07C9129226F1}">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Extended the rights in the Magna Carta to all English citizens</a:t>
          </a:r>
        </a:p>
        <a:p>
          <a:pPr marL="228600" lvl="1" indent="-228600" algn="l" defTabSz="1200150">
            <a:lnSpc>
              <a:spcPct val="90000"/>
            </a:lnSpc>
            <a:spcBef>
              <a:spcPct val="0"/>
            </a:spcBef>
            <a:spcAft>
              <a:spcPct val="15000"/>
            </a:spcAft>
            <a:buChar char="•"/>
          </a:pPr>
          <a:r>
            <a:rPr lang="en-US" sz="2700" kern="1200">
              <a:cs typeface="Calibri Light"/>
            </a:rPr>
            <a:t>Said the King couldn't keep a standing Army</a:t>
          </a:r>
        </a:p>
      </dsp:txBody>
      <dsp:txXfrm rot="-5400000">
        <a:off x="3785616" y="2523880"/>
        <a:ext cx="6647092" cy="1532257"/>
      </dsp:txXfrm>
    </dsp:sp>
    <dsp:sp modelId="{E263B771-4FD0-4098-9B24-52409F8038E2}">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a:t>English Bill of Rights</a:t>
          </a:r>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E9988-9BBB-4680-9FF3-B87718F3CDF7}">
      <dsp:nvSpPr>
        <dsp:cNvPr id="0" name=""/>
        <dsp:cNvSpPr/>
      </dsp:nvSpPr>
      <dsp:spPr>
        <a:xfrm>
          <a:off x="0" y="486045"/>
          <a:ext cx="6514098" cy="1984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66" tIns="583184" rIns="50556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In New England, colonists would gather to discuss and solve local issues</a:t>
          </a:r>
        </a:p>
      </dsp:txBody>
      <dsp:txXfrm>
        <a:off x="0" y="486045"/>
        <a:ext cx="6514098" cy="1984500"/>
      </dsp:txXfrm>
    </dsp:sp>
    <dsp:sp modelId="{CBCAB059-5EFB-45DE-9A91-75689A9884F1}">
      <dsp:nvSpPr>
        <dsp:cNvPr id="0" name=""/>
        <dsp:cNvSpPr/>
      </dsp:nvSpPr>
      <dsp:spPr>
        <a:xfrm>
          <a:off x="325704" y="72765"/>
          <a:ext cx="4559868" cy="826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2352" tIns="0" rIns="172352" bIns="0" numCol="1" spcCol="1270" anchor="ctr" anchorCtr="0">
          <a:noAutofit/>
        </a:bodyPr>
        <a:lstStyle/>
        <a:p>
          <a:pPr marL="0" lvl="0" indent="0" algn="l" defTabSz="1244600">
            <a:lnSpc>
              <a:spcPct val="90000"/>
            </a:lnSpc>
            <a:spcBef>
              <a:spcPct val="0"/>
            </a:spcBef>
            <a:spcAft>
              <a:spcPct val="35000"/>
            </a:spcAft>
            <a:buNone/>
          </a:pPr>
          <a:r>
            <a:rPr lang="en-US" sz="2800" kern="1200"/>
            <a:t>Town Meetings</a:t>
          </a:r>
        </a:p>
      </dsp:txBody>
      <dsp:txXfrm>
        <a:off x="366053" y="113114"/>
        <a:ext cx="4479170" cy="745862"/>
      </dsp:txXfrm>
    </dsp:sp>
    <dsp:sp modelId="{48D30328-132C-4D15-85B0-17AB4143C599}">
      <dsp:nvSpPr>
        <dsp:cNvPr id="0" name=""/>
        <dsp:cNvSpPr/>
      </dsp:nvSpPr>
      <dsp:spPr>
        <a:xfrm>
          <a:off x="0" y="3035025"/>
          <a:ext cx="6514098" cy="3528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66" tIns="583184" rIns="50556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England avoided strict enforcement of laws in the colonies with the understanding that the colonists would still be part of England. This leniency allowed the colonies to continue to practice democracy and self-government</a:t>
          </a:r>
        </a:p>
      </dsp:txBody>
      <dsp:txXfrm>
        <a:off x="0" y="3035025"/>
        <a:ext cx="6514098" cy="3528000"/>
      </dsp:txXfrm>
    </dsp:sp>
    <dsp:sp modelId="{853168FB-D359-485E-87F1-1F55C3037A8B}">
      <dsp:nvSpPr>
        <dsp:cNvPr id="0" name=""/>
        <dsp:cNvSpPr/>
      </dsp:nvSpPr>
      <dsp:spPr>
        <a:xfrm>
          <a:off x="325704" y="2621745"/>
          <a:ext cx="4559868" cy="826560"/>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2352" tIns="0" rIns="172352" bIns="0" numCol="1" spcCol="1270" anchor="ctr" anchorCtr="0">
          <a:noAutofit/>
        </a:bodyPr>
        <a:lstStyle/>
        <a:p>
          <a:pPr marL="0" lvl="0" indent="0" algn="l" defTabSz="1244600">
            <a:lnSpc>
              <a:spcPct val="90000"/>
            </a:lnSpc>
            <a:spcBef>
              <a:spcPct val="0"/>
            </a:spcBef>
            <a:spcAft>
              <a:spcPct val="35000"/>
            </a:spcAft>
            <a:buNone/>
          </a:pPr>
          <a:r>
            <a:rPr lang="en-US" sz="2800" kern="1200"/>
            <a:t>Salutary Neglect</a:t>
          </a:r>
        </a:p>
      </dsp:txBody>
      <dsp:txXfrm>
        <a:off x="366053" y="2662094"/>
        <a:ext cx="4479170"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179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5772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894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516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606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245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156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353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712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433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831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26886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5368" y="2043663"/>
            <a:ext cx="6105194" cy="2031055"/>
          </a:xfrm>
        </p:spPr>
        <p:txBody>
          <a:bodyPr>
            <a:normAutofit/>
          </a:bodyPr>
          <a:lstStyle/>
          <a:p>
            <a:r>
              <a:rPr lang="en-US" b="1">
                <a:solidFill>
                  <a:srgbClr val="FFFFFF"/>
                </a:solidFill>
                <a:cs typeface="Calibri Light"/>
              </a:rPr>
              <a:t>Colonial Politics</a:t>
            </a:r>
          </a:p>
        </p:txBody>
      </p:sp>
      <p:sp>
        <p:nvSpPr>
          <p:cNvPr id="3" name="Subtitle 2"/>
          <p:cNvSpPr>
            <a:spLocks noGrp="1"/>
          </p:cNvSpPr>
          <p:nvPr>
            <p:ph type="subTitle" idx="1"/>
          </p:nvPr>
        </p:nvSpPr>
        <p:spPr>
          <a:xfrm>
            <a:off x="3045368" y="4074718"/>
            <a:ext cx="6105194" cy="682079"/>
          </a:xfrm>
        </p:spPr>
        <p:txBody>
          <a:bodyPr vert="horz" lIns="91440" tIns="45720" rIns="91440" bIns="45720" rtlCol="0">
            <a:normAutofit/>
          </a:bodyPr>
          <a:lstStyle/>
          <a:p>
            <a:r>
              <a:rPr lang="en-US">
                <a:solidFill>
                  <a:srgbClr val="FFFFFF"/>
                </a:solidFill>
                <a:cs typeface="Calibri"/>
              </a:rPr>
              <a:t>What Did the Colonists Believe?</a:t>
            </a:r>
            <a:endParaRPr lang="en-US">
              <a:solidFill>
                <a:srgbClr val="FFFFFF"/>
              </a:solidFill>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CA9F1B-CEF9-4530-BCB6-8F022B14A2EB}"/>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cs typeface="Calibri Light"/>
              </a:rPr>
              <a:t>Why Did Ben Franklin Love These Dudes?</a:t>
            </a:r>
            <a:endParaRPr lang="en-US" sz="4000">
              <a:solidFill>
                <a:srgbClr val="FFFFFF"/>
              </a:solidFill>
            </a:endParaRPr>
          </a:p>
        </p:txBody>
      </p:sp>
      <p:sp>
        <p:nvSpPr>
          <p:cNvPr id="7" name="Content Placeholder 6">
            <a:extLst>
              <a:ext uri="{FF2B5EF4-FFF2-40B4-BE49-F238E27FC236}">
                <a16:creationId xmlns:a16="http://schemas.microsoft.com/office/drawing/2014/main" id="{4FA18593-F4F5-44BA-A941-4621367E2173}"/>
              </a:ext>
            </a:extLst>
          </p:cNvPr>
          <p:cNvSpPr>
            <a:spLocks noGrp="1"/>
          </p:cNvSpPr>
          <p:nvPr>
            <p:ph idx="1"/>
          </p:nvPr>
        </p:nvSpPr>
        <p:spPr>
          <a:xfrm>
            <a:off x="909152" y="2842185"/>
            <a:ext cx="10373698" cy="3697114"/>
          </a:xfrm>
        </p:spPr>
        <p:txBody>
          <a:bodyPr vert="horz" lIns="91440" tIns="45720" rIns="91440" bIns="45720" rtlCol="0" anchor="t">
            <a:noAutofit/>
          </a:bodyPr>
          <a:lstStyle/>
          <a:p>
            <a:pPr marL="0" indent="0">
              <a:buNone/>
            </a:pPr>
            <a:r>
              <a:rPr lang="en-US">
                <a:solidFill>
                  <a:srgbClr val="000000"/>
                </a:solidFill>
                <a:cs typeface="Calibri"/>
              </a:rPr>
              <a:t>Locke, Hobbes, and Rousseau argued:</a:t>
            </a:r>
            <a:endParaRPr lang="en-US" dirty="0">
              <a:cs typeface="Calibri"/>
            </a:endParaRPr>
          </a:p>
          <a:p>
            <a:pPr marL="0" indent="0">
              <a:buNone/>
            </a:pPr>
            <a:endParaRPr lang="en-US" dirty="0">
              <a:solidFill>
                <a:srgbClr val="000000"/>
              </a:solidFill>
              <a:cs typeface="Calibri"/>
            </a:endParaRPr>
          </a:p>
          <a:p>
            <a:pPr marL="1143000" lvl="1" indent="-457200">
              <a:buAutoNum type="arabicPeriod"/>
            </a:pPr>
            <a:r>
              <a:rPr lang="en-US" sz="2800">
                <a:solidFill>
                  <a:srgbClr val="000000"/>
                </a:solidFill>
                <a:cs typeface="Calibri"/>
              </a:rPr>
              <a:t>People are </a:t>
            </a:r>
            <a:r>
              <a:rPr lang="en-US" sz="2800" b="1">
                <a:solidFill>
                  <a:srgbClr val="000000"/>
                </a:solidFill>
                <a:cs typeface="Calibri"/>
              </a:rPr>
              <a:t>born with natural rights </a:t>
            </a:r>
            <a:r>
              <a:rPr lang="en-US" sz="2800">
                <a:solidFill>
                  <a:srgbClr val="000000"/>
                </a:solidFill>
                <a:cs typeface="Calibri"/>
              </a:rPr>
              <a:t>that the government </a:t>
            </a:r>
            <a:r>
              <a:rPr lang="en-US" sz="2800" b="1">
                <a:solidFill>
                  <a:srgbClr val="000000"/>
                </a:solidFill>
                <a:cs typeface="Calibri"/>
              </a:rPr>
              <a:t>cannot </a:t>
            </a:r>
            <a:r>
              <a:rPr lang="en-US" sz="2800">
                <a:solidFill>
                  <a:srgbClr val="000000"/>
                </a:solidFill>
                <a:cs typeface="Calibri"/>
              </a:rPr>
              <a:t>take away</a:t>
            </a:r>
            <a:endParaRPr lang="en-US" sz="2800" dirty="0">
              <a:solidFill>
                <a:srgbClr val="000000"/>
              </a:solidFill>
              <a:cs typeface="Calibri"/>
            </a:endParaRPr>
          </a:p>
          <a:p>
            <a:pPr marL="1143000" lvl="1" indent="-457200">
              <a:buAutoNum type="arabicPeriod"/>
            </a:pPr>
            <a:endParaRPr lang="en-US" sz="2800" dirty="0">
              <a:solidFill>
                <a:srgbClr val="000000"/>
              </a:solidFill>
              <a:cs typeface="Calibri"/>
            </a:endParaRPr>
          </a:p>
          <a:p>
            <a:pPr marL="1143000" lvl="1" indent="-457200">
              <a:buAutoNum type="arabicPeriod"/>
            </a:pPr>
            <a:r>
              <a:rPr lang="en-US" sz="2800">
                <a:solidFill>
                  <a:srgbClr val="000000"/>
                </a:solidFill>
                <a:cs typeface="Calibri"/>
              </a:rPr>
              <a:t>Government is a </a:t>
            </a:r>
            <a:r>
              <a:rPr lang="en-US" sz="2800" b="1">
                <a:solidFill>
                  <a:srgbClr val="000000"/>
                </a:solidFill>
                <a:cs typeface="Calibri"/>
              </a:rPr>
              <a:t>social contract </a:t>
            </a:r>
            <a:r>
              <a:rPr lang="en-US" sz="2800">
                <a:solidFill>
                  <a:srgbClr val="000000"/>
                </a:solidFill>
                <a:cs typeface="Calibri"/>
              </a:rPr>
              <a:t>that requires the </a:t>
            </a:r>
            <a:r>
              <a:rPr lang="en-US" sz="2800" b="1">
                <a:solidFill>
                  <a:srgbClr val="000000"/>
                </a:solidFill>
                <a:cs typeface="Calibri"/>
              </a:rPr>
              <a:t>consent of the governed</a:t>
            </a:r>
            <a:endParaRPr lang="en-US" sz="2000">
              <a:solidFill>
                <a:srgbClr val="000000"/>
              </a:solidFill>
              <a:cs typeface="Calibri"/>
            </a:endParaRPr>
          </a:p>
        </p:txBody>
      </p:sp>
    </p:spTree>
    <p:extLst>
      <p:ext uri="{BB962C8B-B14F-4D97-AF65-F5344CB8AC3E}">
        <p14:creationId xmlns:p14="http://schemas.microsoft.com/office/powerpoint/2010/main" val="30424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321585-EA5E-4C1D-AE31-51A5E5507A0D}"/>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kern="1200" dirty="0">
                <a:latin typeface="+mj-lt"/>
                <a:ea typeface="+mj-ea"/>
                <a:cs typeface="+mj-cs"/>
              </a:rPr>
              <a:t>A Man Named </a:t>
            </a:r>
            <a:r>
              <a:rPr lang="en-US" sz="6000" kern="1200">
                <a:latin typeface="+mj-lt"/>
                <a:ea typeface="+mj-ea"/>
                <a:cs typeface="+mj-cs"/>
              </a:rPr>
              <a:t>Zenger</a:t>
            </a:r>
          </a:p>
        </p:txBody>
      </p:sp>
      <p:sp>
        <p:nvSpPr>
          <p:cNvPr id="3" name="Content Placeholder 2">
            <a:extLst>
              <a:ext uri="{FF2B5EF4-FFF2-40B4-BE49-F238E27FC236}">
                <a16:creationId xmlns:a16="http://schemas.microsoft.com/office/drawing/2014/main" id="{D4F5B536-129D-4669-9A9B-AEB64CBA8188}"/>
              </a:ext>
            </a:extLst>
          </p:cNvPr>
          <p:cNvSpPr>
            <a:spLocks noGrp="1"/>
          </p:cNvSpPr>
          <p:nvPr>
            <p:ph idx="1"/>
          </p:nvPr>
        </p:nvSpPr>
        <p:spPr>
          <a:xfrm>
            <a:off x="7961258" y="4525347"/>
            <a:ext cx="3692725" cy="2017081"/>
          </a:xfrm>
        </p:spPr>
        <p:txBody>
          <a:bodyPr vert="horz" lIns="91440" tIns="45720" rIns="91440" bIns="45720" rtlCol="0" anchor="ctr">
            <a:noAutofit/>
          </a:bodyPr>
          <a:lstStyle/>
          <a:p>
            <a:pPr marL="0" indent="0">
              <a:buNone/>
            </a:pPr>
            <a:r>
              <a:rPr lang="en-US" kern="1200">
                <a:latin typeface="+mn-lt"/>
                <a:ea typeface="+mn-ea"/>
                <a:cs typeface="+mn-cs"/>
              </a:rPr>
              <a:t>In 1734, John Peter Zenger called the Governor of New York an </a:t>
            </a:r>
            <a:r>
              <a:rPr lang="en-US" b="1" kern="1200">
                <a:latin typeface="+mn-lt"/>
                <a:ea typeface="+mn-ea"/>
                <a:cs typeface="+mn-cs"/>
              </a:rPr>
              <a:t>idiot</a:t>
            </a:r>
            <a:r>
              <a:rPr lang="en-US" kern="1200">
                <a:latin typeface="+mn-lt"/>
                <a:ea typeface="+mn-ea"/>
                <a:cs typeface="+mn-cs"/>
              </a:rPr>
              <a:t>. Here's what happened next...</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53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32377D6-A8F4-4791-8DD8-6C9256966A5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cs typeface="Calibri Light"/>
              </a:rPr>
              <a:t>Today's Learning Objectives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CF683E14-E8F2-4B1F-AAEF-09B7AE092870}"/>
              </a:ext>
            </a:extLst>
          </p:cNvPr>
          <p:cNvGraphicFramePr>
            <a:graphicFrameLocks noGrp="1"/>
          </p:cNvGraphicFramePr>
          <p:nvPr>
            <p:ph idx="1"/>
            <p:extLst>
              <p:ext uri="{D42A27DB-BD31-4B8C-83A1-F6EECF244321}">
                <p14:modId xmlns:p14="http://schemas.microsoft.com/office/powerpoint/2010/main" val="160985557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00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0B53-35E7-4FEF-BE92-3FAE4EE2343A}"/>
              </a:ext>
            </a:extLst>
          </p:cNvPr>
          <p:cNvSpPr>
            <a:spLocks noGrp="1"/>
          </p:cNvSpPr>
          <p:nvPr>
            <p:ph type="title"/>
          </p:nvPr>
        </p:nvSpPr>
        <p:spPr/>
        <p:txBody>
          <a:bodyPr/>
          <a:lstStyle/>
          <a:p>
            <a:pPr algn="ctr"/>
            <a:r>
              <a:rPr lang="en-US" dirty="0"/>
              <a:t>Democracy</a:t>
            </a:r>
          </a:p>
        </p:txBody>
      </p:sp>
      <p:sp>
        <p:nvSpPr>
          <p:cNvPr id="3" name="Content Placeholder 2">
            <a:extLst>
              <a:ext uri="{FF2B5EF4-FFF2-40B4-BE49-F238E27FC236}">
                <a16:creationId xmlns:a16="http://schemas.microsoft.com/office/drawing/2014/main" id="{8158F4C7-B8F2-497C-9E41-318F2712C737}"/>
              </a:ext>
            </a:extLst>
          </p:cNvPr>
          <p:cNvSpPr>
            <a:spLocks noGrp="1"/>
          </p:cNvSpPr>
          <p:nvPr>
            <p:ph idx="1"/>
          </p:nvPr>
        </p:nvSpPr>
        <p:spPr/>
        <p:txBody>
          <a:bodyPr/>
          <a:lstStyle/>
          <a:p>
            <a:r>
              <a:rPr lang="en-US" dirty="0"/>
              <a:t>What is “democracy?”</a:t>
            </a:r>
          </a:p>
          <a:p>
            <a:endParaRPr lang="en-US" dirty="0"/>
          </a:p>
          <a:p>
            <a:r>
              <a:rPr lang="en-US" dirty="0"/>
              <a:t>A system of government in which all members of society have a say </a:t>
            </a:r>
          </a:p>
          <a:p>
            <a:pPr lvl="1"/>
            <a:endParaRPr lang="en-US" dirty="0"/>
          </a:p>
          <a:p>
            <a:r>
              <a:rPr lang="en-US" dirty="0"/>
              <a:t>What is “representative government?”</a:t>
            </a:r>
          </a:p>
          <a:p>
            <a:endParaRPr lang="en-US" dirty="0"/>
          </a:p>
          <a:p>
            <a:r>
              <a:rPr lang="en-US" dirty="0"/>
              <a:t>A system of government in which citizens vote to elect people to represent them and make laws on their behalf</a:t>
            </a:r>
          </a:p>
        </p:txBody>
      </p:sp>
    </p:spTree>
    <p:extLst>
      <p:ext uri="{BB962C8B-B14F-4D97-AF65-F5344CB8AC3E}">
        <p14:creationId xmlns:p14="http://schemas.microsoft.com/office/powerpoint/2010/main" val="9506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D1E5-7AD5-4726-8DEC-CBD1D9978F73}"/>
              </a:ext>
            </a:extLst>
          </p:cNvPr>
          <p:cNvSpPr>
            <a:spLocks noGrp="1"/>
          </p:cNvSpPr>
          <p:nvPr>
            <p:ph type="title"/>
          </p:nvPr>
        </p:nvSpPr>
        <p:spPr/>
        <p:txBody>
          <a:bodyPr/>
          <a:lstStyle/>
          <a:p>
            <a:pPr algn="ctr"/>
            <a:r>
              <a:rPr lang="en-US" b="1">
                <a:cs typeface="Calibri Light"/>
              </a:rPr>
              <a:t>Rights as English Subjects</a:t>
            </a:r>
          </a:p>
        </p:txBody>
      </p:sp>
      <p:graphicFrame>
        <p:nvGraphicFramePr>
          <p:cNvPr id="5" name="Diagram 5">
            <a:extLst>
              <a:ext uri="{FF2B5EF4-FFF2-40B4-BE49-F238E27FC236}">
                <a16:creationId xmlns:a16="http://schemas.microsoft.com/office/drawing/2014/main" id="{44F66631-9A28-44A7-8263-76C9DD9264B2}"/>
              </a:ext>
            </a:extLst>
          </p:cNvPr>
          <p:cNvGraphicFramePr/>
          <p:nvPr>
            <p:extLst>
              <p:ext uri="{D42A27DB-BD31-4B8C-83A1-F6EECF244321}">
                <p14:modId xmlns:p14="http://schemas.microsoft.com/office/powerpoint/2010/main" val="10535904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19">
            <a:extLst>
              <a:ext uri="{FF2B5EF4-FFF2-40B4-BE49-F238E27FC236}">
                <a16:creationId xmlns:a16="http://schemas.microsoft.com/office/drawing/2014/main" id="{D5F0B244-5626-4911-90F1-F96A7B701BBA}"/>
              </a:ext>
            </a:extLst>
          </p:cNvPr>
          <p:cNvSpPr/>
          <p:nvPr/>
        </p:nvSpPr>
        <p:spPr>
          <a:xfrm>
            <a:off x="255315" y="6040073"/>
            <a:ext cx="11681369" cy="7270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cs typeface="Calibri"/>
              </a:rPr>
              <a:t>BOTH OF THESE LIMITED THE POWER OF THE KING</a:t>
            </a:r>
            <a:endParaRPr lang="en-US" dirty="0"/>
          </a:p>
        </p:txBody>
      </p:sp>
    </p:spTree>
    <p:extLst>
      <p:ext uri="{BB962C8B-B14F-4D97-AF65-F5344CB8AC3E}">
        <p14:creationId xmlns:p14="http://schemas.microsoft.com/office/powerpoint/2010/main" val="214476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88CFC3E-F803-42D2-8ECB-9C97E9878B2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D8A4D75-F978-429F-9281-F1ACB4C558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263B771-4FD0-4098-9B24-52409F8038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59C680E-05B9-4FBC-99C2-07C9129226F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27A3D7D9-6451-4250-872A-051182E4C66A}"/>
              </a:ext>
            </a:extLst>
          </p:cNvPr>
          <p:cNvSpPr txBox="1">
            <a:spLocks/>
          </p:cNvSpPr>
          <p:nvPr/>
        </p:nvSpPr>
        <p:spPr>
          <a:xfrm>
            <a:off x="640079" y="2053641"/>
            <a:ext cx="3669161" cy="276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rgbClr val="FFFFFF"/>
                </a:solidFill>
                <a:latin typeface="+mj-lt"/>
                <a:ea typeface="+mj-ea"/>
                <a:cs typeface="+mj-cs"/>
              </a:rPr>
              <a:t>Democracy</a:t>
            </a:r>
            <a:r>
              <a:rPr lang="en-US" kern="1200" dirty="0">
                <a:solidFill>
                  <a:srgbClr val="FFFFFF"/>
                </a:solidFill>
                <a:latin typeface="+mj-lt"/>
                <a:ea typeface="+mj-ea"/>
                <a:cs typeface="+mj-cs"/>
              </a:rPr>
              <a:t> in the Early British Colonies</a:t>
            </a:r>
          </a:p>
        </p:txBody>
      </p:sp>
      <p:sp>
        <p:nvSpPr>
          <p:cNvPr id="3" name="Content Placeholder 2">
            <a:extLst>
              <a:ext uri="{FF2B5EF4-FFF2-40B4-BE49-F238E27FC236}">
                <a16:creationId xmlns:a16="http://schemas.microsoft.com/office/drawing/2014/main" id="{26A50843-76D7-44F4-AB0C-B935FC86AA5A}"/>
              </a:ext>
            </a:extLst>
          </p:cNvPr>
          <p:cNvSpPr>
            <a:spLocks noGrp="1"/>
          </p:cNvSpPr>
          <p:nvPr>
            <p:ph idx="1"/>
          </p:nvPr>
        </p:nvSpPr>
        <p:spPr>
          <a:xfrm>
            <a:off x="5714397" y="309942"/>
            <a:ext cx="6251349" cy="6021570"/>
          </a:xfrm>
        </p:spPr>
        <p:txBody>
          <a:bodyPr vert="horz" lIns="91440" tIns="45720" rIns="91440" bIns="45720" rtlCol="0" anchor="ctr">
            <a:normAutofit/>
          </a:bodyPr>
          <a:lstStyle/>
          <a:p>
            <a:pPr marL="0" indent="0">
              <a:buNone/>
            </a:pPr>
            <a:r>
              <a:rPr lang="en-US" sz="3600" b="1">
                <a:solidFill>
                  <a:srgbClr val="000000"/>
                </a:solidFill>
              </a:rPr>
              <a:t>Self-Government</a:t>
            </a:r>
            <a:endParaRPr lang="en-US" sz="3600" b="1">
              <a:cs typeface="Calibri"/>
            </a:endParaRPr>
          </a:p>
          <a:p>
            <a:pPr lvl="1"/>
            <a:r>
              <a:rPr lang="en-US" sz="2800">
                <a:solidFill>
                  <a:srgbClr val="000000"/>
                </a:solidFill>
              </a:rPr>
              <a:t>Because they were thousands of miles from England, the colonists began to create their own ways of running their governments</a:t>
            </a:r>
            <a:endParaRPr lang="en-US" sz="2800" dirty="0">
              <a:solidFill>
                <a:srgbClr val="000000"/>
              </a:solidFill>
              <a:cs typeface="Calibri"/>
            </a:endParaRPr>
          </a:p>
          <a:p>
            <a:pPr marL="457200" lvl="1" indent="0">
              <a:buNone/>
            </a:pPr>
            <a:endParaRPr lang="en-US" sz="2800" dirty="0">
              <a:solidFill>
                <a:srgbClr val="000000"/>
              </a:solidFill>
              <a:cs typeface="Calibri"/>
            </a:endParaRPr>
          </a:p>
          <a:p>
            <a:pPr lvl="1"/>
            <a:r>
              <a:rPr lang="en-US" sz="2800">
                <a:solidFill>
                  <a:srgbClr val="000000"/>
                </a:solidFill>
              </a:rPr>
              <a:t>Many of the colonies began </a:t>
            </a:r>
            <a:r>
              <a:rPr lang="en-US" sz="2800" b="1">
                <a:solidFill>
                  <a:srgbClr val="000000"/>
                </a:solidFill>
              </a:rPr>
              <a:t>electing </a:t>
            </a:r>
            <a:r>
              <a:rPr lang="en-US" sz="2800">
                <a:solidFill>
                  <a:srgbClr val="000000"/>
                </a:solidFill>
              </a:rPr>
              <a:t>their own leaders</a:t>
            </a:r>
            <a:endParaRPr lang="en-US" sz="2800" dirty="0">
              <a:solidFill>
                <a:srgbClr val="000000"/>
              </a:solidFill>
              <a:cs typeface="Calibri"/>
            </a:endParaRPr>
          </a:p>
          <a:p>
            <a:pPr marL="457200" lvl="1" indent="0">
              <a:buNone/>
            </a:pPr>
            <a:endParaRPr lang="en-US" sz="2800" dirty="0">
              <a:solidFill>
                <a:srgbClr val="000000"/>
              </a:solidFill>
              <a:cs typeface="Calibri"/>
            </a:endParaRPr>
          </a:p>
          <a:p>
            <a:pPr lvl="1"/>
            <a:r>
              <a:rPr lang="en-US" sz="2800">
                <a:solidFill>
                  <a:srgbClr val="000000"/>
                </a:solidFill>
              </a:rPr>
              <a:t>Because they were still part of the British Empire, the colonists </a:t>
            </a:r>
            <a:r>
              <a:rPr lang="en-US" sz="2800" b="1">
                <a:solidFill>
                  <a:srgbClr val="000000"/>
                </a:solidFill>
              </a:rPr>
              <a:t>still had the same rights as English citizens living in England</a:t>
            </a:r>
            <a:endParaRPr lang="en-US" sz="2800" b="1">
              <a:solidFill>
                <a:srgbClr val="000000"/>
              </a:solidFill>
              <a:cs typeface="Calibri"/>
            </a:endParaRPr>
          </a:p>
          <a:p>
            <a:pPr marL="0"/>
            <a:endParaRPr lang="en-US" sz="2400">
              <a:solidFill>
                <a:srgbClr val="000000"/>
              </a:solidFill>
            </a:endParaRPr>
          </a:p>
        </p:txBody>
      </p:sp>
    </p:spTree>
    <p:extLst>
      <p:ext uri="{BB962C8B-B14F-4D97-AF65-F5344CB8AC3E}">
        <p14:creationId xmlns:p14="http://schemas.microsoft.com/office/powerpoint/2010/main" val="23912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0C47-9551-45B3-8022-1C9C9D97D099}"/>
              </a:ext>
            </a:extLst>
          </p:cNvPr>
          <p:cNvSpPr>
            <a:spLocks noGrp="1"/>
          </p:cNvSpPr>
          <p:nvPr>
            <p:ph type="title"/>
          </p:nvPr>
        </p:nvSpPr>
        <p:spPr>
          <a:xfrm>
            <a:off x="839788" y="85404"/>
            <a:ext cx="10515600" cy="1325563"/>
          </a:xfrm>
        </p:spPr>
        <p:txBody>
          <a:bodyPr/>
          <a:lstStyle/>
          <a:p>
            <a:pPr algn="ctr"/>
            <a:r>
              <a:rPr lang="en-US" b="1">
                <a:cs typeface="Calibri Light"/>
              </a:rPr>
              <a:t>Democracy</a:t>
            </a:r>
            <a:r>
              <a:rPr lang="en-US">
                <a:cs typeface="Calibri Light"/>
              </a:rPr>
              <a:t> in the Early British Colonies</a:t>
            </a:r>
          </a:p>
        </p:txBody>
      </p:sp>
      <p:sp>
        <p:nvSpPr>
          <p:cNvPr id="3" name="Content Placeholder 2">
            <a:extLst>
              <a:ext uri="{FF2B5EF4-FFF2-40B4-BE49-F238E27FC236}">
                <a16:creationId xmlns:a16="http://schemas.microsoft.com/office/drawing/2014/main" id="{1BD98DC2-6029-46BA-B6E3-E00342E5533F}"/>
              </a:ext>
            </a:extLst>
          </p:cNvPr>
          <p:cNvSpPr>
            <a:spLocks noGrp="1"/>
          </p:cNvSpPr>
          <p:nvPr>
            <p:ph type="body" idx="1"/>
          </p:nvPr>
        </p:nvSpPr>
        <p:spPr>
          <a:xfrm>
            <a:off x="839788" y="1411087"/>
            <a:ext cx="5157787" cy="602065"/>
          </a:xfrm>
        </p:spPr>
        <p:txBody>
          <a:bodyPr>
            <a:normAutofit/>
          </a:bodyPr>
          <a:lstStyle/>
          <a:p>
            <a:pPr algn="ctr"/>
            <a:r>
              <a:rPr lang="en-US" sz="3200">
                <a:cs typeface="Calibri"/>
              </a:rPr>
              <a:t>Mayflower Compact</a:t>
            </a:r>
          </a:p>
        </p:txBody>
      </p:sp>
      <p:sp>
        <p:nvSpPr>
          <p:cNvPr id="4" name="Content Placeholder 3">
            <a:extLst>
              <a:ext uri="{FF2B5EF4-FFF2-40B4-BE49-F238E27FC236}">
                <a16:creationId xmlns:a16="http://schemas.microsoft.com/office/drawing/2014/main" id="{254EB9CE-4D5A-4147-A85D-A0E5197A73CC}"/>
              </a:ext>
            </a:extLst>
          </p:cNvPr>
          <p:cNvSpPr>
            <a:spLocks noGrp="1"/>
          </p:cNvSpPr>
          <p:nvPr>
            <p:ph sz="half" idx="2"/>
          </p:nvPr>
        </p:nvSpPr>
        <p:spPr>
          <a:xfrm>
            <a:off x="839788" y="2505075"/>
            <a:ext cx="5157787" cy="3988004"/>
          </a:xfrm>
        </p:spPr>
        <p:txBody>
          <a:bodyPr vert="horz" lIns="91440" tIns="45720" rIns="91440" bIns="45720" rtlCol="0" anchor="t">
            <a:normAutofit fontScale="92500" lnSpcReduction="20000"/>
          </a:bodyPr>
          <a:lstStyle/>
          <a:p>
            <a:r>
              <a:rPr lang="en-US" dirty="0">
                <a:cs typeface="Calibri"/>
              </a:rPr>
              <a:t>Agreement created by the Pilgrims who landed at Plymouth</a:t>
            </a:r>
          </a:p>
          <a:p>
            <a:endParaRPr lang="en-US" dirty="0">
              <a:cs typeface="Calibri"/>
            </a:endParaRPr>
          </a:p>
          <a:p>
            <a:r>
              <a:rPr lang="en-US" dirty="0">
                <a:cs typeface="Calibri"/>
              </a:rPr>
              <a:t>Set up a governing body for the new colony</a:t>
            </a:r>
          </a:p>
          <a:p>
            <a:endParaRPr lang="en-US" dirty="0">
              <a:cs typeface="Calibri"/>
            </a:endParaRPr>
          </a:p>
          <a:p>
            <a:r>
              <a:rPr lang="en-US" dirty="0">
                <a:cs typeface="Calibri"/>
              </a:rPr>
              <a:t>One of the earliest examples of democracy in the colonies</a:t>
            </a:r>
          </a:p>
          <a:p>
            <a:endParaRPr lang="en-US" dirty="0">
              <a:cs typeface="Calibri"/>
            </a:endParaRPr>
          </a:p>
          <a:p>
            <a:r>
              <a:rPr lang="en-US" dirty="0">
                <a:cs typeface="Calibri"/>
              </a:rPr>
              <a:t>Women were excluded from signing the compact!</a:t>
            </a:r>
          </a:p>
          <a:p>
            <a:endParaRPr lang="en-US" dirty="0">
              <a:cs typeface="Calibri"/>
            </a:endParaRPr>
          </a:p>
        </p:txBody>
      </p:sp>
      <p:sp>
        <p:nvSpPr>
          <p:cNvPr id="5" name="Text Placeholder 4">
            <a:extLst>
              <a:ext uri="{FF2B5EF4-FFF2-40B4-BE49-F238E27FC236}">
                <a16:creationId xmlns:a16="http://schemas.microsoft.com/office/drawing/2014/main" id="{F312E3B4-9088-4759-9046-D4AB04252D13}"/>
              </a:ext>
            </a:extLst>
          </p:cNvPr>
          <p:cNvSpPr>
            <a:spLocks noGrp="1"/>
          </p:cNvSpPr>
          <p:nvPr>
            <p:ph type="body" sz="quarter" idx="3"/>
          </p:nvPr>
        </p:nvSpPr>
        <p:spPr>
          <a:xfrm>
            <a:off x="6201137" y="1391796"/>
            <a:ext cx="5183188" cy="640647"/>
          </a:xfrm>
        </p:spPr>
        <p:txBody>
          <a:bodyPr>
            <a:normAutofit/>
          </a:bodyPr>
          <a:lstStyle/>
          <a:p>
            <a:pPr algn="ctr"/>
            <a:r>
              <a:rPr lang="en-US" sz="3200">
                <a:cs typeface="Calibri"/>
              </a:rPr>
              <a:t>House of Burgesses</a:t>
            </a:r>
          </a:p>
        </p:txBody>
      </p:sp>
      <p:sp>
        <p:nvSpPr>
          <p:cNvPr id="6" name="Content Placeholder 5">
            <a:extLst>
              <a:ext uri="{FF2B5EF4-FFF2-40B4-BE49-F238E27FC236}">
                <a16:creationId xmlns:a16="http://schemas.microsoft.com/office/drawing/2014/main" id="{77BA0809-979E-4EFB-9675-D16B696FD8E1}"/>
              </a:ext>
            </a:extLst>
          </p:cNvPr>
          <p:cNvSpPr>
            <a:spLocks noGrp="1"/>
          </p:cNvSpPr>
          <p:nvPr>
            <p:ph sz="quarter" idx="4"/>
          </p:nvPr>
        </p:nvSpPr>
        <p:spPr/>
        <p:txBody>
          <a:bodyPr vert="horz" lIns="91440" tIns="45720" rIns="91440" bIns="45720" rtlCol="0" anchor="t">
            <a:normAutofit fontScale="92500" lnSpcReduction="20000"/>
          </a:bodyPr>
          <a:lstStyle/>
          <a:p>
            <a:r>
              <a:rPr lang="en-US" dirty="0">
                <a:cs typeface="Calibri"/>
              </a:rPr>
              <a:t>First representative legislative (lawmaking) body in the British colonies</a:t>
            </a:r>
          </a:p>
          <a:p>
            <a:endParaRPr lang="en-US" dirty="0">
              <a:cs typeface="Calibri"/>
            </a:endParaRPr>
          </a:p>
          <a:p>
            <a:r>
              <a:rPr lang="en-US" dirty="0">
                <a:cs typeface="Calibri"/>
              </a:rPr>
              <a:t>One of the earliest examples of representative government in the colonies</a:t>
            </a:r>
          </a:p>
          <a:p>
            <a:endParaRPr lang="en-US" dirty="0">
              <a:cs typeface="Calibri"/>
            </a:endParaRPr>
          </a:p>
          <a:p>
            <a:r>
              <a:rPr lang="en-US" dirty="0">
                <a:cs typeface="Calibri"/>
              </a:rPr>
              <a:t>White, male landowners elected people to work with the governor of Virginia to solve issues</a:t>
            </a:r>
          </a:p>
        </p:txBody>
      </p:sp>
    </p:spTree>
    <p:extLst>
      <p:ext uri="{BB962C8B-B14F-4D97-AF65-F5344CB8AC3E}">
        <p14:creationId xmlns:p14="http://schemas.microsoft.com/office/powerpoint/2010/main" val="8977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posing for the camera&#10;&#10;Description generated with very high confidence">
            <a:extLst>
              <a:ext uri="{FF2B5EF4-FFF2-40B4-BE49-F238E27FC236}">
                <a16:creationId xmlns:a16="http://schemas.microsoft.com/office/drawing/2014/main" id="{1F9D44BB-0C3F-4651-949B-53D72F8001CD}"/>
              </a:ext>
            </a:extLst>
          </p:cNvPr>
          <p:cNvPicPr>
            <a:picLocks noChangeAspect="1"/>
          </p:cNvPicPr>
          <p:nvPr/>
        </p:nvPicPr>
        <p:blipFill rotWithShape="1">
          <a:blip r:embed="rId2"/>
          <a:srcRect t="9813" r="351" b="467"/>
          <a:stretch/>
        </p:blipFill>
        <p:spPr>
          <a:xfrm>
            <a:off x="643467" y="1642348"/>
            <a:ext cx="5291666" cy="3573304"/>
          </a:xfrm>
          <a:prstGeom prst="rect">
            <a:avLst/>
          </a:prstGeom>
        </p:spPr>
      </p:pic>
      <p:pic>
        <p:nvPicPr>
          <p:cNvPr id="4" name="Picture 4" descr="A group of people sitting in chairs&#10;&#10;Description generated with very high confidence">
            <a:extLst>
              <a:ext uri="{FF2B5EF4-FFF2-40B4-BE49-F238E27FC236}">
                <a16:creationId xmlns:a16="http://schemas.microsoft.com/office/drawing/2014/main" id="{99EB51E0-AC68-4635-AA80-62299CA34E00}"/>
              </a:ext>
            </a:extLst>
          </p:cNvPr>
          <p:cNvPicPr>
            <a:picLocks noChangeAspect="1"/>
          </p:cNvPicPr>
          <p:nvPr/>
        </p:nvPicPr>
        <p:blipFill>
          <a:blip r:embed="rId3"/>
          <a:stretch>
            <a:fillRect/>
          </a:stretch>
        </p:blipFill>
        <p:spPr>
          <a:xfrm>
            <a:off x="6256865" y="1576917"/>
            <a:ext cx="5291667" cy="3704166"/>
          </a:xfrm>
          <a:prstGeom prst="rect">
            <a:avLst/>
          </a:prstGeom>
        </p:spPr>
      </p:pic>
      <p:sp>
        <p:nvSpPr>
          <p:cNvPr id="3" name="TextBox 2">
            <a:extLst>
              <a:ext uri="{FF2B5EF4-FFF2-40B4-BE49-F238E27FC236}">
                <a16:creationId xmlns:a16="http://schemas.microsoft.com/office/drawing/2014/main" id="{82321E43-1C6B-4420-BCB4-A6EC4F34E647}"/>
              </a:ext>
            </a:extLst>
          </p:cNvPr>
          <p:cNvSpPr txBox="1"/>
          <p:nvPr/>
        </p:nvSpPr>
        <p:spPr>
          <a:xfrm>
            <a:off x="0" y="5436066"/>
            <a:ext cx="12192000" cy="1200329"/>
          </a:xfrm>
          <a:prstGeom prst="rect">
            <a:avLst/>
          </a:prstGeom>
          <a:noFill/>
        </p:spPr>
        <p:txBody>
          <a:bodyPr wrap="square" rtlCol="0">
            <a:spAutoFit/>
          </a:bodyPr>
          <a:lstStyle/>
          <a:p>
            <a:pPr algn="ctr"/>
            <a:r>
              <a:rPr lang="en-US" sz="2400" dirty="0"/>
              <a:t>How are the Mayflower Compact and the House of Burgesses examples of early democracy?</a:t>
            </a:r>
          </a:p>
          <a:p>
            <a:pPr algn="ctr"/>
            <a:endParaRPr lang="en-US" sz="2400" dirty="0"/>
          </a:p>
          <a:p>
            <a:pPr algn="ctr"/>
            <a:r>
              <a:rPr lang="en-US" sz="2400" dirty="0"/>
              <a:t>How are they limited in terms of democracy?</a:t>
            </a:r>
          </a:p>
        </p:txBody>
      </p:sp>
    </p:spTree>
    <p:extLst>
      <p:ext uri="{BB962C8B-B14F-4D97-AF65-F5344CB8AC3E}">
        <p14:creationId xmlns:p14="http://schemas.microsoft.com/office/powerpoint/2010/main" val="24593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F6A61B7-0736-4BB3-BC7B-447044FD151E}"/>
              </a:ext>
            </a:extLst>
          </p:cNvPr>
          <p:cNvSpPr txBox="1">
            <a:spLocks/>
          </p:cNvSpPr>
          <p:nvPr/>
        </p:nvSpPr>
        <p:spPr>
          <a:xfrm>
            <a:off x="640079" y="2023236"/>
            <a:ext cx="3659777" cy="2820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rgbClr val="FFFFFF"/>
                </a:solidFill>
                <a:latin typeface="+mj-lt"/>
                <a:ea typeface="+mj-ea"/>
                <a:cs typeface="+mj-cs"/>
              </a:rPr>
              <a:t>Democracy in the Early British Colonies</a:t>
            </a:r>
            <a:endParaRPr lang="en-US" sz="4000" kern="1200" dirty="0">
              <a:solidFill>
                <a:srgbClr val="FFFFFF"/>
              </a:solidFill>
              <a:latin typeface="+mj-lt"/>
              <a:ea typeface="+mj-ea"/>
              <a:cs typeface="+mj-cs"/>
            </a:endParaRPr>
          </a:p>
        </p:txBody>
      </p:sp>
      <p:graphicFrame>
        <p:nvGraphicFramePr>
          <p:cNvPr id="9" name="Content Placeholder 2">
            <a:extLst>
              <a:ext uri="{FF2B5EF4-FFF2-40B4-BE49-F238E27FC236}">
                <a16:creationId xmlns:a16="http://schemas.microsoft.com/office/drawing/2014/main" id="{427077C7-B6B4-4694-9B74-9BAF50AF521F}"/>
              </a:ext>
            </a:extLst>
          </p:cNvPr>
          <p:cNvGraphicFramePr>
            <a:graphicFrameLocks noGrp="1"/>
          </p:cNvGraphicFramePr>
          <p:nvPr>
            <p:ph idx="1"/>
            <p:extLst>
              <p:ext uri="{D42A27DB-BD31-4B8C-83A1-F6EECF244321}">
                <p14:modId xmlns:p14="http://schemas.microsoft.com/office/powerpoint/2010/main" val="28613077"/>
              </p:ext>
            </p:extLst>
          </p:nvPr>
        </p:nvGraphicFramePr>
        <p:xfrm>
          <a:off x="5377466" y="126134"/>
          <a:ext cx="6514098" cy="6635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3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CBCAB059-5EFB-45DE-9A91-75689A9884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ED1E9988-9BBB-4680-9FF3-B87718F3CDF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853168FB-D359-485E-87F1-1F55C3037A8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48D30328-132C-4D15-85B0-17AB4143C59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985725DA-C192-4151-A4E5-D245F38316D7}"/>
              </a:ext>
            </a:extLst>
          </p:cNvPr>
          <p:cNvSpPr>
            <a:spLocks noGrp="1"/>
          </p:cNvSpPr>
          <p:nvPr>
            <p:ph type="title"/>
          </p:nvPr>
        </p:nvSpPr>
        <p:spPr>
          <a:xfrm>
            <a:off x="7336293" y="2982854"/>
            <a:ext cx="5558801" cy="1454051"/>
          </a:xfrm>
        </p:spPr>
        <p:txBody>
          <a:bodyPr>
            <a:noAutofit/>
          </a:bodyPr>
          <a:lstStyle/>
          <a:p>
            <a:r>
              <a:rPr lang="en-US" b="1">
                <a:solidFill>
                  <a:srgbClr val="000000"/>
                </a:solidFill>
                <a:cs typeface="Calibri Light"/>
              </a:rPr>
              <a:t>Benjamin Franklin's Celebrity Crushes</a:t>
            </a:r>
            <a:endParaRPr lang="en-US" b="1">
              <a:solidFill>
                <a:srgbClr val="000000"/>
              </a:solidFill>
            </a:endParaRPr>
          </a:p>
        </p:txBody>
      </p:sp>
      <p:sp>
        <p:nvSpPr>
          <p:cNvPr id="18"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erson looking at the camera&#10;&#10;Description generated with very high confidence">
            <a:extLst>
              <a:ext uri="{FF2B5EF4-FFF2-40B4-BE49-F238E27FC236}">
                <a16:creationId xmlns:a16="http://schemas.microsoft.com/office/drawing/2014/main" id="{08BCAE7A-2DB5-4536-A7E3-5AD269335C21}"/>
              </a:ext>
            </a:extLst>
          </p:cNvPr>
          <p:cNvPicPr>
            <a:picLocks noChangeAspect="1"/>
          </p:cNvPicPr>
          <p:nvPr/>
        </p:nvPicPr>
        <p:blipFill rotWithShape="1">
          <a:blip r:embed="rId3">
            <a:alphaModFix/>
            <a:extLst/>
          </a:blip>
          <a:srcRect r="3" b="29013"/>
          <a:stretch/>
        </p:blipFill>
        <p:spPr>
          <a:xfrm>
            <a:off x="20" y="4310923"/>
            <a:ext cx="3083422"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7" name="Picture 7" descr="A person looking at the camera&#10;&#10;Description generated with very high confidence">
            <a:extLst>
              <a:ext uri="{FF2B5EF4-FFF2-40B4-BE49-F238E27FC236}">
                <a16:creationId xmlns:a16="http://schemas.microsoft.com/office/drawing/2014/main" id="{E892EB60-C1EB-48ED-B26B-14266F96F0D1}"/>
              </a:ext>
            </a:extLst>
          </p:cNvPr>
          <p:cNvPicPr>
            <a:picLocks noChangeAspect="1"/>
          </p:cNvPicPr>
          <p:nvPr/>
        </p:nvPicPr>
        <p:blipFill rotWithShape="1">
          <a:blip r:embed="rId4">
            <a:alphaModFix/>
            <a:extLst/>
          </a:blip>
          <a:srcRect t="4095" r="-4" b="1074"/>
          <a:stretch/>
        </p:blipFill>
        <p:spPr>
          <a:xfrm>
            <a:off x="3532736" y="2984162"/>
            <a:ext cx="2555402"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Picture 9" descr="A person looking at the camera&#10;&#10;Description generated with very high confidence">
            <a:extLst>
              <a:ext uri="{FF2B5EF4-FFF2-40B4-BE49-F238E27FC236}">
                <a16:creationId xmlns:a16="http://schemas.microsoft.com/office/drawing/2014/main" id="{78B148C2-7FDF-4E56-94CC-1BE5790F2EE1}"/>
              </a:ext>
            </a:extLst>
          </p:cNvPr>
          <p:cNvPicPr>
            <a:picLocks noChangeAspect="1"/>
          </p:cNvPicPr>
          <p:nvPr/>
        </p:nvPicPr>
        <p:blipFill rotWithShape="1">
          <a:blip r:embed="rId5">
            <a:alphaModFix/>
            <a:extLst/>
          </a:blip>
          <a:srcRect t="4816" r="-1" b="28829"/>
          <a:stretch/>
        </p:blipFill>
        <p:spPr>
          <a:xfrm>
            <a:off x="1" y="-1"/>
            <a:ext cx="3943111" cy="331809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3" name="Content Placeholder 2">
            <a:extLst>
              <a:ext uri="{FF2B5EF4-FFF2-40B4-BE49-F238E27FC236}">
                <a16:creationId xmlns:a16="http://schemas.microsoft.com/office/drawing/2014/main" id="{62CB15D2-185E-4F20-94FD-4B144BE0BDEA}"/>
              </a:ext>
            </a:extLst>
          </p:cNvPr>
          <p:cNvSpPr>
            <a:spLocks noGrp="1"/>
          </p:cNvSpPr>
          <p:nvPr>
            <p:ph idx="1"/>
          </p:nvPr>
        </p:nvSpPr>
        <p:spPr>
          <a:xfrm>
            <a:off x="50304" y="3540568"/>
            <a:ext cx="4333468" cy="1642657"/>
          </a:xfrm>
        </p:spPr>
        <p:txBody>
          <a:bodyPr vert="horz" lIns="91440" tIns="45720" rIns="91440" bIns="45720" rtlCol="0" anchor="ctr">
            <a:normAutofit/>
          </a:bodyPr>
          <a:lstStyle/>
          <a:p>
            <a:pPr marL="0" indent="0">
              <a:buNone/>
            </a:pPr>
            <a:r>
              <a:rPr lang="en-US" sz="3200" b="1">
                <a:solidFill>
                  <a:srgbClr val="000000"/>
                </a:solidFill>
                <a:cs typeface="Calibri"/>
              </a:rPr>
              <a:t>John Locke</a:t>
            </a:r>
            <a:endParaRPr lang="en-US" sz="3200" b="1">
              <a:cs typeface="Calibri"/>
            </a:endParaRPr>
          </a:p>
          <a:p>
            <a:pPr lvl="1"/>
            <a:endParaRPr lang="en-US" sz="2000">
              <a:solidFill>
                <a:srgbClr val="000000"/>
              </a:solidFill>
              <a:cs typeface="Calibri"/>
            </a:endParaRPr>
          </a:p>
          <a:p>
            <a:endParaRPr lang="en-US" sz="2000">
              <a:solidFill>
                <a:srgbClr val="000000"/>
              </a:solidFill>
              <a:cs typeface="Calibri"/>
            </a:endParaRPr>
          </a:p>
        </p:txBody>
      </p:sp>
      <p:pic>
        <p:nvPicPr>
          <p:cNvPr id="11" name="Picture 11" descr="A person standing in a room&#10;&#10;Description generated with very high confidence">
            <a:extLst>
              <a:ext uri="{FF2B5EF4-FFF2-40B4-BE49-F238E27FC236}">
                <a16:creationId xmlns:a16="http://schemas.microsoft.com/office/drawing/2014/main" id="{4A1A76AE-3F5E-4BBE-B807-368F7C5752C1}"/>
              </a:ext>
            </a:extLst>
          </p:cNvPr>
          <p:cNvPicPr>
            <a:picLocks noChangeAspect="1"/>
          </p:cNvPicPr>
          <p:nvPr/>
        </p:nvPicPr>
        <p:blipFill>
          <a:blip r:embed="rId6"/>
          <a:stretch>
            <a:fillRect/>
          </a:stretch>
        </p:blipFill>
        <p:spPr>
          <a:xfrm>
            <a:off x="8819666" y="488849"/>
            <a:ext cx="1835070" cy="2243922"/>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EB1947D3-B342-450E-BE52-AA32C4013E60}"/>
              </a:ext>
            </a:extLst>
          </p:cNvPr>
          <p:cNvSpPr txBox="1"/>
          <p:nvPr/>
        </p:nvSpPr>
        <p:spPr>
          <a:xfrm>
            <a:off x="4280703" y="4960716"/>
            <a:ext cx="487487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t>Thomas </a:t>
            </a:r>
            <a:endParaRPr lang="en-US" sz="3200" b="1">
              <a:cs typeface="Calibri"/>
            </a:endParaRPr>
          </a:p>
          <a:p>
            <a:pPr algn="ctr"/>
            <a:r>
              <a:rPr lang="en-US" sz="3200" b="1"/>
              <a:t>Hobbes</a:t>
            </a:r>
            <a:endParaRPr lang="en-US" sz="3200" b="1">
              <a:cs typeface="Calibri"/>
            </a:endParaRPr>
          </a:p>
        </p:txBody>
      </p:sp>
      <p:sp>
        <p:nvSpPr>
          <p:cNvPr id="15" name="TextBox 14">
            <a:extLst>
              <a:ext uri="{FF2B5EF4-FFF2-40B4-BE49-F238E27FC236}">
                <a16:creationId xmlns:a16="http://schemas.microsoft.com/office/drawing/2014/main" id="{3423F343-BCE5-4A5E-B0BD-725DE2698405}"/>
              </a:ext>
            </a:extLst>
          </p:cNvPr>
          <p:cNvSpPr txBox="1"/>
          <p:nvPr/>
        </p:nvSpPr>
        <p:spPr>
          <a:xfrm>
            <a:off x="3972045" y="51121"/>
            <a:ext cx="274320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t>Jean Jacques Rousseau</a:t>
            </a:r>
            <a:endParaRPr lang="en-US" sz="3200" b="1">
              <a:cs typeface="Calibri"/>
            </a:endParaRPr>
          </a:p>
        </p:txBody>
      </p:sp>
    </p:spTree>
    <p:extLst>
      <p:ext uri="{BB962C8B-B14F-4D97-AF65-F5344CB8AC3E}">
        <p14:creationId xmlns:p14="http://schemas.microsoft.com/office/powerpoint/2010/main" val="32654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433</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Colonial Politics</vt:lpstr>
      <vt:lpstr>Today's Learning Objectives</vt:lpstr>
      <vt:lpstr>Democracy</vt:lpstr>
      <vt:lpstr>Rights as English Subjects</vt:lpstr>
      <vt:lpstr>PowerPoint Presentation</vt:lpstr>
      <vt:lpstr>Democracy in the Early British Colonies</vt:lpstr>
      <vt:lpstr>PowerPoint Presentation</vt:lpstr>
      <vt:lpstr>PowerPoint Presentation</vt:lpstr>
      <vt:lpstr>Benjamin Franklin's Celebrity Crushes</vt:lpstr>
      <vt:lpstr>Why Did Ben Franklin Love These Dudes?</vt:lpstr>
      <vt:lpstr>A Man Named Zenger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Joshua Fitzgibbons</cp:lastModifiedBy>
  <cp:revision>407</cp:revision>
  <dcterms:created xsi:type="dcterms:W3CDTF">2013-07-15T20:26:40Z</dcterms:created>
  <dcterms:modified xsi:type="dcterms:W3CDTF">2019-09-15T20:31:43Z</dcterms:modified>
</cp:coreProperties>
</file>