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6" r:id="rId5"/>
    <p:sldId id="258" r:id="rId6"/>
    <p:sldId id="264" r:id="rId7"/>
    <p:sldId id="259" r:id="rId8"/>
    <p:sldId id="261" r:id="rId9"/>
    <p:sldId id="262" r:id="rId10"/>
    <p:sldId id="263" r:id="rId11"/>
    <p:sldId id="273" r:id="rId12"/>
    <p:sldId id="265" r:id="rId13"/>
    <p:sldId id="272" r:id="rId14"/>
    <p:sldId id="271" r:id="rId15"/>
    <p:sldId id="27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4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9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6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0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D87A-493A-44DD-B66A-260C872C81A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32AA-074B-41F8-8469-E89BC383F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Take and complete the sheet from the front of the room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If you did not hand in the reading questions yesterday, put them in the box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7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3/5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02" y="1343818"/>
            <a:ext cx="11736198" cy="4833145"/>
          </a:xfrm>
        </p:spPr>
        <p:txBody>
          <a:bodyPr>
            <a:normAutofit/>
          </a:bodyPr>
          <a:lstStyle/>
          <a:p>
            <a:r>
              <a:rPr lang="en-US" dirty="0"/>
              <a:t>There was debate over whether slaves should be counted in the population of a state when determining representation in Congress</a:t>
            </a:r>
          </a:p>
          <a:p>
            <a:endParaRPr lang="en-US" dirty="0"/>
          </a:p>
          <a:p>
            <a:r>
              <a:rPr lang="en-US" dirty="0"/>
              <a:t>The South wanted slaves to count – this would give them higher populations and more representation</a:t>
            </a:r>
          </a:p>
          <a:p>
            <a:endParaRPr lang="en-US" dirty="0"/>
          </a:p>
          <a:p>
            <a:r>
              <a:rPr lang="en-US" dirty="0"/>
              <a:t>The North did not want slaves to count – this would give them lower populations compared to southern states and less representation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B435-2920-4DEA-8810-7EFFF88E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3/5 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65504-119A-4906-A6D1-4CB8899D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3/5 Compromise counted each slave as 3/5 a person for determining representation – this helped maintain a balance of power between the northern and southern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Federalism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018"/>
            <a:ext cx="10515600" cy="5053857"/>
          </a:xfrm>
        </p:spPr>
        <p:txBody>
          <a:bodyPr>
            <a:normAutofit/>
          </a:bodyPr>
          <a:lstStyle/>
          <a:p>
            <a:r>
              <a:rPr lang="en-US" dirty="0"/>
              <a:t>Federalism is the division of power between a central/national government and smaller state governments</a:t>
            </a:r>
          </a:p>
          <a:p>
            <a:endParaRPr lang="en-US" dirty="0"/>
          </a:p>
          <a:p>
            <a:r>
              <a:rPr lang="en-US" dirty="0"/>
              <a:t>This idea separates power to prevent a central government from getting too powerful</a:t>
            </a:r>
          </a:p>
          <a:p>
            <a:endParaRPr lang="en-US" dirty="0"/>
          </a:p>
          <a:p>
            <a:r>
              <a:rPr lang="en-US" dirty="0"/>
              <a:t>Washington D.C. is the central/national government in the United States that the entire country must listen to</a:t>
            </a:r>
          </a:p>
          <a:p>
            <a:endParaRPr lang="en-US" dirty="0"/>
          </a:p>
          <a:p>
            <a:r>
              <a:rPr lang="en-US" dirty="0"/>
              <a:t>Each state also has its own government</a:t>
            </a:r>
          </a:p>
        </p:txBody>
      </p:sp>
    </p:spTree>
    <p:extLst>
      <p:ext uri="{BB962C8B-B14F-4D97-AF65-F5344CB8AC3E}">
        <p14:creationId xmlns:p14="http://schemas.microsoft.com/office/powerpoint/2010/main" val="3145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6" y="0"/>
            <a:ext cx="1109708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38605" y="2677886"/>
            <a:ext cx="2142309" cy="103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National Government</a:t>
            </a:r>
          </a:p>
        </p:txBody>
      </p:sp>
      <p:sp>
        <p:nvSpPr>
          <p:cNvPr id="4" name="Oval 3"/>
          <p:cNvSpPr/>
          <p:nvPr/>
        </p:nvSpPr>
        <p:spPr>
          <a:xfrm>
            <a:off x="8556169" y="1267097"/>
            <a:ext cx="2024745" cy="126709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1028" name="Picture 4" descr="Image result for albany governor's mansion">
            <a:extLst>
              <a:ext uri="{FF2B5EF4-FFF2-40B4-BE49-F238E27FC236}">
                <a16:creationId xmlns:a16="http://schemas.microsoft.com/office/drawing/2014/main" id="{65F64A80-F74F-4DF5-8DEE-5848BF10B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r="-3" b="11724"/>
          <a:stretch/>
        </p:blipFill>
        <p:spPr bwMode="auto">
          <a:xfrm>
            <a:off x="6141719" y="321731"/>
            <a:ext cx="5728547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1" r="-3" b="-3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1026" name="Picture 2" descr="Image result for albany capitol building">
            <a:extLst>
              <a:ext uri="{FF2B5EF4-FFF2-40B4-BE49-F238E27FC236}">
                <a16:creationId xmlns:a16="http://schemas.microsoft.com/office/drawing/2014/main" id="{ADAADFCF-33EA-4EDA-9C25-8DB250FE1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5" r="-3" b="-3"/>
          <a:stretch/>
        </p:blipFill>
        <p:spPr bwMode="auto">
          <a:xfrm>
            <a:off x="6141718" y="3489159"/>
            <a:ext cx="5728547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4774-7091-4D37-8B06-47E840B1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Federalism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71B1-2F2C-4967-BE23-771718C1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powers are reserved to the states – education, Driver’s Licenses, sales taxes, etc.</a:t>
            </a:r>
          </a:p>
          <a:p>
            <a:endParaRPr lang="en-US" dirty="0"/>
          </a:p>
          <a:p>
            <a:r>
              <a:rPr lang="en-US" dirty="0"/>
              <a:t>Sometimes, states challenge the power of the national government when they think it is overstepping its authority</a:t>
            </a:r>
          </a:p>
          <a:p>
            <a:endParaRPr lang="en-US" dirty="0"/>
          </a:p>
          <a:p>
            <a:r>
              <a:rPr lang="en-US" dirty="0"/>
              <a:t>You must follow the laws passed by both the national government (Washington D.C.) and the state in which you live (New York)</a:t>
            </a:r>
          </a:p>
        </p:txBody>
      </p:sp>
    </p:spTree>
    <p:extLst>
      <p:ext uri="{BB962C8B-B14F-4D97-AF65-F5344CB8AC3E}">
        <p14:creationId xmlns:p14="http://schemas.microsoft.com/office/powerpoint/2010/main" val="26495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deralism chart">
            <a:extLst>
              <a:ext uri="{FF2B5EF4-FFF2-40B4-BE49-F238E27FC236}">
                <a16:creationId xmlns:a16="http://schemas.microsoft.com/office/drawing/2014/main" id="{5F14B979-78B3-4F76-BBDA-8098DF390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106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s constitution">
            <a:extLst>
              <a:ext uri="{FF2B5EF4-FFF2-40B4-BE49-F238E27FC236}">
                <a16:creationId xmlns:a16="http://schemas.microsoft.com/office/drawing/2014/main" id="{2D80B967-7C76-45C0-A7EB-C642A48FA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The U.S. Constitution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/>
              <a:t>The Blueprint for the United States of America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95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independence hall">
            <a:extLst>
              <a:ext uri="{FF2B5EF4-FFF2-40B4-BE49-F238E27FC236}">
                <a16:creationId xmlns:a16="http://schemas.microsoft.com/office/drawing/2014/main" id="{40DA85A9-9309-43C9-B17E-B94A6744B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82" y="1065862"/>
            <a:ext cx="4007787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Constitutional Convention - 1787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379" y="1065861"/>
            <a:ext cx="5792223" cy="50916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Leaders from the individual states met in Philadelphia to fix the Articles of Confederation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They realized the Articles were a complete failure and decided to write an entirely new Constitution</a:t>
            </a:r>
          </a:p>
        </p:txBody>
      </p:sp>
    </p:spTree>
    <p:extLst>
      <p:ext uri="{BB962C8B-B14F-4D97-AF65-F5344CB8AC3E}">
        <p14:creationId xmlns:p14="http://schemas.microsoft.com/office/powerpoint/2010/main" val="211173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4A1B5-42D8-4DDE-8B62-46CA9ECB4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8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Compromises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delegates disagreed on how the United States government should be outlined</a:t>
            </a:r>
          </a:p>
          <a:p>
            <a:endParaRPr lang="en-US" dirty="0"/>
          </a:p>
          <a:p>
            <a:r>
              <a:rPr lang="en-US" dirty="0"/>
              <a:t>Some wanted a king, some wanted no central government, some wanted bigger states to have power over smaller states</a:t>
            </a:r>
          </a:p>
          <a:p>
            <a:endParaRPr lang="en-US" dirty="0"/>
          </a:p>
          <a:p>
            <a:r>
              <a:rPr lang="en-US" dirty="0"/>
              <a:t>Debates over </a:t>
            </a:r>
            <a:r>
              <a:rPr lang="en-US" b="1" dirty="0"/>
              <a:t>representation</a:t>
            </a:r>
            <a:r>
              <a:rPr lang="en-US" dirty="0"/>
              <a:t> led to compromises</a:t>
            </a:r>
          </a:p>
        </p:txBody>
      </p:sp>
    </p:spTree>
    <p:extLst>
      <p:ext uri="{BB962C8B-B14F-4D97-AF65-F5344CB8AC3E}">
        <p14:creationId xmlns:p14="http://schemas.microsoft.com/office/powerpoint/2010/main" val="10114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“Representation?”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27" y="1409350"/>
            <a:ext cx="11568418" cy="52095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representative speaks/acts on behalf of a group of people</a:t>
            </a:r>
          </a:p>
          <a:p>
            <a:endParaRPr lang="en-US" dirty="0"/>
          </a:p>
          <a:p>
            <a:r>
              <a:rPr lang="en-US" dirty="0"/>
              <a:t>In the United States, we elect representatives to make laws and run the government</a:t>
            </a:r>
          </a:p>
          <a:p>
            <a:endParaRPr lang="en-US" dirty="0"/>
          </a:p>
          <a:p>
            <a:r>
              <a:rPr lang="en-US" dirty="0"/>
              <a:t>The Framers of the Constitution wanted to make sure the population in the United States was represented fairly, unlike when they were still part of England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class at Germantown gets to send 1 representative to decide policies for the school</a:t>
            </a:r>
          </a:p>
          <a:p>
            <a:endParaRPr lang="en-US" dirty="0"/>
          </a:p>
          <a:p>
            <a:r>
              <a:rPr lang="en-US" dirty="0"/>
              <a:t>Each class at Germantown gets to send 1 representative per 5 students to determine policies for the school</a:t>
            </a:r>
          </a:p>
        </p:txBody>
      </p:sp>
    </p:spTree>
    <p:extLst>
      <p:ext uri="{BB962C8B-B14F-4D97-AF65-F5344CB8AC3E}">
        <p14:creationId xmlns:p14="http://schemas.microsoft.com/office/powerpoint/2010/main" val="32683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Great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6" y="1266738"/>
            <a:ext cx="11568418" cy="4910225"/>
          </a:xfrm>
        </p:spPr>
        <p:txBody>
          <a:bodyPr>
            <a:normAutofit/>
          </a:bodyPr>
          <a:lstStyle/>
          <a:p>
            <a:r>
              <a:rPr lang="en-US" dirty="0"/>
              <a:t>The Great Compromise was a blending of the Virginia and New Jersey Plans</a:t>
            </a:r>
          </a:p>
          <a:p>
            <a:endParaRPr lang="en-US" dirty="0"/>
          </a:p>
          <a:p>
            <a:r>
              <a:rPr lang="en-US" dirty="0"/>
              <a:t>It created a system of government with three separate branches to prevent any single branch from becoming too powerful</a:t>
            </a:r>
          </a:p>
          <a:p>
            <a:pPr lvl="1"/>
            <a:r>
              <a:rPr lang="en-US" dirty="0"/>
              <a:t>Legislative – Congress (makes laws)</a:t>
            </a:r>
          </a:p>
          <a:p>
            <a:pPr lvl="1"/>
            <a:r>
              <a:rPr lang="en-US" dirty="0"/>
              <a:t>Executive – President (enforces laws)</a:t>
            </a:r>
          </a:p>
          <a:p>
            <a:pPr lvl="1"/>
            <a:r>
              <a:rPr lang="en-US" dirty="0"/>
              <a:t>Judicial – Supreme Court (interprets laws)</a:t>
            </a:r>
          </a:p>
          <a:p>
            <a:pPr lvl="1"/>
            <a:endParaRPr lang="en-US" dirty="0"/>
          </a:p>
          <a:p>
            <a:r>
              <a:rPr lang="en-US" dirty="0"/>
              <a:t>It created a bicameral Congress in the Legislative branch</a:t>
            </a:r>
          </a:p>
          <a:p>
            <a:pPr lvl="1"/>
            <a:r>
              <a:rPr lang="en-US" dirty="0"/>
              <a:t>House of Representatives – States with higher populations have more representatives</a:t>
            </a:r>
          </a:p>
          <a:p>
            <a:pPr lvl="1"/>
            <a:r>
              <a:rPr lang="en-US" dirty="0"/>
              <a:t>Senate – Every state has 2 representatives, regardless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199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023"/>
            <a:ext cx="12192000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5" y="1567543"/>
            <a:ext cx="11495314" cy="5078186"/>
          </a:xfrm>
        </p:spPr>
        <p:txBody>
          <a:bodyPr>
            <a:normAutofit/>
          </a:bodyPr>
          <a:lstStyle/>
          <a:p>
            <a:r>
              <a:rPr lang="en-US" dirty="0"/>
              <a:t>Why wouldn’t small states want representation in Congress to be based on population?</a:t>
            </a:r>
          </a:p>
          <a:p>
            <a:endParaRPr lang="en-US" dirty="0"/>
          </a:p>
          <a:p>
            <a:r>
              <a:rPr lang="en-US" dirty="0"/>
              <a:t>If representation was based on population, small states would have almost no power in the new government</a:t>
            </a:r>
          </a:p>
          <a:p>
            <a:endParaRPr lang="en-US" dirty="0"/>
          </a:p>
          <a:p>
            <a:r>
              <a:rPr lang="en-US" dirty="0"/>
              <a:t>Why wouldn’t big states want every state to be equally represented in Congress?</a:t>
            </a:r>
          </a:p>
          <a:p>
            <a:endParaRPr lang="en-US" dirty="0"/>
          </a:p>
          <a:p>
            <a:r>
              <a:rPr lang="en-US" dirty="0"/>
              <a:t>If every state was represented equally, the smaller populations in small states would have just as much power as the big states</a:t>
            </a:r>
          </a:p>
        </p:txBody>
      </p:sp>
    </p:spTree>
    <p:extLst>
      <p:ext uri="{BB962C8B-B14F-4D97-AF65-F5344CB8AC3E}">
        <p14:creationId xmlns:p14="http://schemas.microsoft.com/office/powerpoint/2010/main" val="19746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578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Office Theme</vt:lpstr>
      <vt:lpstr>PowerPoint Presentation</vt:lpstr>
      <vt:lpstr>The U.S. Constitution</vt:lpstr>
      <vt:lpstr>The Constitutional Convention - 1787</vt:lpstr>
      <vt:lpstr>PowerPoint Presentation</vt:lpstr>
      <vt:lpstr>Constitutional Compromises </vt:lpstr>
      <vt:lpstr>What is “Representation?”</vt:lpstr>
      <vt:lpstr>The Great Compromise</vt:lpstr>
      <vt:lpstr>PowerPoint Presentation</vt:lpstr>
      <vt:lpstr>Think About It…</vt:lpstr>
      <vt:lpstr>The 3/5 Compromise</vt:lpstr>
      <vt:lpstr>The 3/5 Compromise</vt:lpstr>
      <vt:lpstr>Federalism</vt:lpstr>
      <vt:lpstr>PowerPoint Presentation</vt:lpstr>
      <vt:lpstr>PowerPoint Presentation</vt:lpstr>
      <vt:lpstr>Federalism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U.S. Constitution</dc:title>
  <dc:creator>Fitzgibbons, Joshua</dc:creator>
  <cp:lastModifiedBy>Fitzgibbons, Joshua</cp:lastModifiedBy>
  <cp:revision>12</cp:revision>
  <dcterms:created xsi:type="dcterms:W3CDTF">2018-10-16T18:27:24Z</dcterms:created>
  <dcterms:modified xsi:type="dcterms:W3CDTF">2018-10-17T16:40:10Z</dcterms:modified>
</cp:coreProperties>
</file>