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8" r:id="rId11"/>
    <p:sldId id="25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E6F9-4697-4499-99DF-6A8D7F845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F4EBA-C3AF-4D01-9461-68A0C0636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12608-5FF2-4C6B-8AEC-81A6BE2A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B933-5D15-4C27-817C-90186D00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746E9-6C83-4ADD-85F3-8D41CE53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F8EA-F29B-455B-B737-91A008A8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4B868-D1EF-47E2-B329-E8D31C521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4FBF7-B45F-45C0-A245-525435C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9F58B-55B9-4707-A2EE-D4241360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50B6-8783-463E-A381-978FF20F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14E47-8226-4780-A846-82C839634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ED1FF-ECAB-422A-8CD7-C1BC21D3C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2746-1EF6-412D-9B43-206AECD4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01466-B496-498D-9034-5B452C59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DAA9-AF91-4CFA-AFE0-7D49E248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5F39-DA06-40A6-B491-F27875E4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3191-4A36-4E9B-BD2C-70A75124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D6439-FC2D-4751-8774-1FBE3283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1CC8-817F-4779-9FBF-3C754DF2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353F-3041-47D7-A025-B816A78D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84E-5781-4A50-B84D-7B9077A8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37107-B2FB-47F4-8345-9ED0A7009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6A7C6-64E2-459C-A844-A2AD47FB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8F5D-4AEC-4CE5-BD05-DCF74EE5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E7F9-CCB4-413F-8625-A89D2FAD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CEB2-3EBC-4B7B-9282-805FFD75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F3C1-E629-4AC3-95AA-15FC3C93B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80D0E-3A05-423E-8C4E-FA882977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1B3D2-B101-46AD-9720-6364FDB9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D6783-8569-4EE9-BFD6-3DD6D3FB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17704-A9F3-4CCF-9997-2C033A4D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2DAC-2E97-44DE-B2F9-77CA466B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E7868-4288-43D4-B237-69EB145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9C6B3-1CC8-46EA-AC02-CE392A03C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7113E-F392-4A0B-9E3E-585F6E57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C9DFC-5FD5-44D5-BBB5-17E10FFD5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27BC2-6DF6-4A30-8793-71B76168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DF193-C92F-4B28-918F-CB220D5F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31A89-AB5D-4FA2-B99C-A9D41CA3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CE10-EFB9-4433-A337-B2F09B9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27055-5441-4CA4-8556-D06E7757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2A9D-7A2D-4CA6-BB96-189283A6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F0A3-EF9F-4D91-9E6C-A895B857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833CC-9B62-46F4-AEE5-59D20C17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2AA04-AF2F-492D-93CA-46374755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E4137-EFFA-4B07-82C7-0569E874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CDA1-A04D-4141-B118-1EC5BF9C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9BBD-C7FC-48D9-B74E-A2D468E77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FD812-E644-484A-B6D6-5D09FBE8B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8764B-D1E8-476C-80C1-C3C3791C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BA82-162C-463A-B3A2-54214126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79376-2601-4CFD-9C7C-86555C08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9B96-5CEF-426F-939F-A004C9AB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16920-AF6F-47BA-805C-CE9E73E8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6A062-A0DA-4680-B06B-87B1F7D66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E215E-59BA-47F2-ACF0-2929A3E9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156C3-4DE5-4275-B307-88F95607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B2C2A-E1F1-4E17-B13A-7D22A25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DCBA8-85D9-4689-A628-0232769D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5E33-6B08-4D57-BD1B-DA588E82D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DCC50-48E5-4B7F-9533-4C5533540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9D4-3474-4719-B2BE-9571990AA0E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C683-D93F-43EA-B08E-E929B6DED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6C490-C32C-471F-88D4-998559EC6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D16A-8A21-4210-ABD7-0FA23D33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7278-2EBB-4383-8831-C1F05F4F0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6830"/>
          </a:xfrm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63DB-8BA2-4A0B-B07E-3AC481B2C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51" y="1510018"/>
            <a:ext cx="10746297" cy="501661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As an entire class, come up with at least 3 things you want changed about this class </a:t>
            </a:r>
          </a:p>
          <a:p>
            <a:endParaRPr lang="en-US" sz="2800" dirty="0"/>
          </a:p>
          <a:p>
            <a:r>
              <a:rPr lang="en-US" sz="2800" dirty="0"/>
              <a:t>These 3 things can be related to anything (classroom setup, homework, notetaking, classwork, etc.)</a:t>
            </a:r>
          </a:p>
          <a:p>
            <a:endParaRPr lang="en-US" sz="2800" dirty="0"/>
          </a:p>
          <a:p>
            <a:r>
              <a:rPr lang="en-US" sz="2800" dirty="0"/>
              <a:t>You must come up with the 3 things as a group – however you choose to organize is up to you – after you have agreed, you will present your ideas to me</a:t>
            </a:r>
          </a:p>
          <a:p>
            <a:endParaRPr lang="en-US" sz="2800" dirty="0"/>
          </a:p>
          <a:p>
            <a:r>
              <a:rPr lang="en-US" sz="2800" dirty="0"/>
              <a:t>You have 8 minutes</a:t>
            </a:r>
          </a:p>
        </p:txBody>
      </p:sp>
    </p:spTree>
    <p:extLst>
      <p:ext uri="{BB962C8B-B14F-4D97-AF65-F5344CB8AC3E}">
        <p14:creationId xmlns:p14="http://schemas.microsoft.com/office/powerpoint/2010/main" val="123168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8345-09A8-403C-B2A6-75CA360B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Some Workers Turn to Socialism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0DA3-8D42-41D7-B2D1-11FF1E05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186717"/>
            <a:ext cx="11388970" cy="5536468"/>
          </a:xfrm>
        </p:spPr>
        <p:txBody>
          <a:bodyPr/>
          <a:lstStyle/>
          <a:p>
            <a:r>
              <a:rPr lang="en-US" dirty="0"/>
              <a:t>In the cities, many workers were facing poor working and living conditions</a:t>
            </a:r>
          </a:p>
          <a:p>
            <a:endParaRPr lang="en-US" dirty="0"/>
          </a:p>
          <a:p>
            <a:r>
              <a:rPr lang="en-US" dirty="0"/>
              <a:t>Because of the unequal distribution of wealth between the rich and the poor, some American workers adopted socialism</a:t>
            </a:r>
          </a:p>
          <a:p>
            <a:endParaRPr lang="en-US" dirty="0"/>
          </a:p>
          <a:p>
            <a:r>
              <a:rPr lang="en-US" dirty="0"/>
              <a:t>Socialism is an economic philosophy that supports the belief that workers should share in the profits of big business and opposes the private ownership of property</a:t>
            </a:r>
          </a:p>
          <a:p>
            <a:endParaRPr lang="en-US" dirty="0"/>
          </a:p>
          <a:p>
            <a:r>
              <a:rPr lang="en-US" dirty="0"/>
              <a:t>Many Americans (especially businessowners) opposed socialism because they saw it as a threat to their businesses and to the American values of private property and individual liberty</a:t>
            </a:r>
          </a:p>
        </p:txBody>
      </p:sp>
    </p:spTree>
    <p:extLst>
      <p:ext uri="{BB962C8B-B14F-4D97-AF65-F5344CB8AC3E}">
        <p14:creationId xmlns:p14="http://schemas.microsoft.com/office/powerpoint/2010/main" val="11780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1675-6A7D-4556-8A4E-57D85AB5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182"/>
            <a:ext cx="10515600" cy="1194044"/>
          </a:xfrm>
        </p:spPr>
        <p:txBody>
          <a:bodyPr/>
          <a:lstStyle/>
          <a:p>
            <a:pPr algn="ctr"/>
            <a:r>
              <a:rPr lang="en-US" dirty="0"/>
              <a:t>Farmers Form the Populist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70F3-74BC-4C2E-A25B-E26775DD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330568"/>
            <a:ext cx="11553092" cy="5527431"/>
          </a:xfrm>
        </p:spPr>
        <p:txBody>
          <a:bodyPr>
            <a:normAutofit/>
          </a:bodyPr>
          <a:lstStyle/>
          <a:p>
            <a:r>
              <a:rPr lang="en-US" dirty="0"/>
              <a:t>After the Civil War, farmers were upset because of </a:t>
            </a:r>
          </a:p>
          <a:p>
            <a:endParaRPr lang="en-US" dirty="0"/>
          </a:p>
          <a:p>
            <a:pPr lvl="1"/>
            <a:r>
              <a:rPr lang="en-US" dirty="0"/>
              <a:t>Deflation – crop prices were dropping </a:t>
            </a:r>
          </a:p>
          <a:p>
            <a:pPr lvl="1"/>
            <a:r>
              <a:rPr lang="en-US" dirty="0"/>
              <a:t>Tariffs – imported farming equipment was more expensive to buy</a:t>
            </a:r>
          </a:p>
          <a:p>
            <a:pPr lvl="1"/>
            <a:endParaRPr lang="en-US" dirty="0"/>
          </a:p>
          <a:p>
            <a:r>
              <a:rPr lang="en-US" dirty="0"/>
              <a:t>They formed the Populist Movement, which fought for </a:t>
            </a:r>
          </a:p>
          <a:p>
            <a:endParaRPr lang="en-US" dirty="0"/>
          </a:p>
          <a:p>
            <a:pPr lvl="1"/>
            <a:r>
              <a:rPr lang="en-US" dirty="0"/>
              <a:t>Progressive Income Tax – higher tax on the wealthy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money supply to help raise crop prices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Government ownership of communication and transportation systems – they wanted government regulated railroad rates so they could afford to transport their crops</a:t>
            </a:r>
          </a:p>
        </p:txBody>
      </p:sp>
    </p:spTree>
    <p:extLst>
      <p:ext uri="{BB962C8B-B14F-4D97-AF65-F5344CB8AC3E}">
        <p14:creationId xmlns:p14="http://schemas.microsoft.com/office/powerpoint/2010/main" val="8620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BDDB-0813-4E06-B90F-A6B434FDA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Pullman Strike Exit Ticket</a:t>
            </a:r>
          </a:p>
        </p:txBody>
      </p:sp>
    </p:spTree>
    <p:extLst>
      <p:ext uri="{BB962C8B-B14F-4D97-AF65-F5344CB8AC3E}">
        <p14:creationId xmlns:p14="http://schemas.microsoft.com/office/powerpoint/2010/main" val="276675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7310-38B7-4BEF-AC61-5A5217F0F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6916"/>
            <a:ext cx="9144000" cy="2387600"/>
          </a:xfrm>
        </p:spPr>
        <p:txBody>
          <a:bodyPr/>
          <a:lstStyle/>
          <a:p>
            <a:r>
              <a:rPr lang="en-US" dirty="0"/>
              <a:t>Fighting for Better Working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4D18-61D9-4644-B239-2E700AF28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did workers try to achieve better conditions?</a:t>
            </a:r>
          </a:p>
        </p:txBody>
      </p:sp>
    </p:spTree>
    <p:extLst>
      <p:ext uri="{BB962C8B-B14F-4D97-AF65-F5344CB8AC3E}">
        <p14:creationId xmlns:p14="http://schemas.microsoft.com/office/powerpoint/2010/main" val="43811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0B13-E140-4622-81AB-7D821726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Workers Form Labor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3B97-5034-4782-A865-7C4B14A3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447799"/>
            <a:ext cx="11541369" cy="51933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labor union is an organized group of workers that work together to protect their rights and further their interests</a:t>
            </a:r>
          </a:p>
          <a:p>
            <a:endParaRPr lang="en-US" dirty="0"/>
          </a:p>
          <a:p>
            <a:r>
              <a:rPr lang="en-US" dirty="0"/>
              <a:t>In response to the poor working conditions of the time (long hours, low wages, dangerous machinery, unsanitary factories), workers formed unions</a:t>
            </a:r>
          </a:p>
          <a:p>
            <a:endParaRPr lang="en-US" dirty="0"/>
          </a:p>
          <a:p>
            <a:r>
              <a:rPr lang="en-US" dirty="0"/>
              <a:t>Workers hoped that by forming unions, they could convince businessowners to increase pay, decrease the length of the workday, and provide better conditions overall for people working in their factories</a:t>
            </a:r>
          </a:p>
          <a:p>
            <a:endParaRPr lang="en-US" dirty="0"/>
          </a:p>
          <a:p>
            <a:r>
              <a:rPr lang="en-US" dirty="0"/>
              <a:t>Unions could be local (just the workers in a certain factory), national (workers across the nation in a specific field of work), or both</a:t>
            </a:r>
          </a:p>
        </p:txBody>
      </p:sp>
    </p:spTree>
    <p:extLst>
      <p:ext uri="{BB962C8B-B14F-4D97-AF65-F5344CB8AC3E}">
        <p14:creationId xmlns:p14="http://schemas.microsoft.com/office/powerpoint/2010/main" val="25934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C707-42FB-46FB-9AD8-73EDE3F2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174"/>
            <a:ext cx="5527431" cy="5389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Teacher’s Union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C6301D-FFF1-4A59-9769-4A7EDFD403B6}"/>
              </a:ext>
            </a:extLst>
          </p:cNvPr>
          <p:cNvSpPr/>
          <p:nvPr/>
        </p:nvSpPr>
        <p:spPr>
          <a:xfrm>
            <a:off x="668215" y="4934745"/>
            <a:ext cx="4396154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Germantown Teachers Association (GSA)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74C754-A9FE-4D6E-BBBF-BB65E892B01A}"/>
              </a:ext>
            </a:extLst>
          </p:cNvPr>
          <p:cNvSpPr/>
          <p:nvPr/>
        </p:nvSpPr>
        <p:spPr>
          <a:xfrm>
            <a:off x="668215" y="2702170"/>
            <a:ext cx="4396154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York State United Teachers (NYSUT)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2ADD20-0364-4F07-8A96-D2B40F0D710A}"/>
              </a:ext>
            </a:extLst>
          </p:cNvPr>
          <p:cNvSpPr/>
          <p:nvPr/>
        </p:nvSpPr>
        <p:spPr>
          <a:xfrm>
            <a:off x="668215" y="557181"/>
            <a:ext cx="4396154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Education Association (NEA) &amp; American Federation of Teachers (AFT)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52283-1B07-4567-9857-0AE47B58BD73}"/>
              </a:ext>
            </a:extLst>
          </p:cNvPr>
          <p:cNvSpPr txBox="1"/>
          <p:nvPr/>
        </p:nvSpPr>
        <p:spPr>
          <a:xfrm>
            <a:off x="5568461" y="5148581"/>
            <a:ext cx="5081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Deals with local issues facing Germantown Central School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Sick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 schedules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E5B7D-98E4-4993-9131-5C58CDC239BA}"/>
              </a:ext>
            </a:extLst>
          </p:cNvPr>
          <p:cNvSpPr txBox="1"/>
          <p:nvPr/>
        </p:nvSpPr>
        <p:spPr>
          <a:xfrm>
            <a:off x="5568461" y="2861571"/>
            <a:ext cx="4349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Deals with issues facing all New York state public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“Seat time”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drills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4DA3C-53E7-4AB7-B081-80D367D81B44}"/>
              </a:ext>
            </a:extLst>
          </p:cNvPr>
          <p:cNvSpPr txBox="1"/>
          <p:nvPr/>
        </p:nvSpPr>
        <p:spPr>
          <a:xfrm>
            <a:off x="5568461" y="771017"/>
            <a:ext cx="526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Deals with large-scale issues facing teachers and public schools across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funding for 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 federal student loan forgiveness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63047C-EAEC-4531-911B-FBCBA22A6878}"/>
              </a:ext>
            </a:extLst>
          </p:cNvPr>
          <p:cNvSpPr/>
          <p:nvPr/>
        </p:nvSpPr>
        <p:spPr>
          <a:xfrm rot="20693456">
            <a:off x="278219" y="5175738"/>
            <a:ext cx="1066800" cy="5389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A9577B-77C0-4EAB-B782-02ACDC07AC62}"/>
              </a:ext>
            </a:extLst>
          </p:cNvPr>
          <p:cNvSpPr/>
          <p:nvPr/>
        </p:nvSpPr>
        <p:spPr>
          <a:xfrm rot="20639112">
            <a:off x="276377" y="2924609"/>
            <a:ext cx="1066800" cy="5389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E5340E-AD7D-45F0-B428-CB9DF4899BC0}"/>
              </a:ext>
            </a:extLst>
          </p:cNvPr>
          <p:cNvSpPr/>
          <p:nvPr/>
        </p:nvSpPr>
        <p:spPr>
          <a:xfrm rot="20762548">
            <a:off x="149468" y="750647"/>
            <a:ext cx="1424354" cy="5389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21845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5D46C-C763-4EC0-B0D2-94017FD8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38" y="5555"/>
            <a:ext cx="11060723" cy="823913"/>
          </a:xfrm>
        </p:spPr>
        <p:txBody>
          <a:bodyPr/>
          <a:lstStyle/>
          <a:p>
            <a:pPr algn="ctr"/>
            <a:r>
              <a:rPr lang="en-US" dirty="0"/>
              <a:t>Two Major Labor Unions During the Gilded 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5E85-1361-461F-993A-8699CC41E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29468"/>
            <a:ext cx="5157787" cy="488706"/>
          </a:xfrm>
        </p:spPr>
        <p:txBody>
          <a:bodyPr/>
          <a:lstStyle/>
          <a:p>
            <a:pPr algn="ctr"/>
            <a:r>
              <a:rPr lang="en-US" dirty="0"/>
              <a:t>Knights of Labor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02401-076D-4B11-B766-F941E3EB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986" y="1586705"/>
            <a:ext cx="5824414" cy="5183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Formed in Philadelphia in 1869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8 hour work day</a:t>
            </a:r>
          </a:p>
          <a:p>
            <a:pPr lvl="1"/>
            <a:r>
              <a:rPr lang="en-US" dirty="0"/>
              <a:t>End child labor</a:t>
            </a:r>
          </a:p>
          <a:p>
            <a:pPr lvl="1"/>
            <a:r>
              <a:rPr lang="en-US" dirty="0"/>
              <a:t>Equal pay for equal work</a:t>
            </a:r>
          </a:p>
          <a:p>
            <a:pPr lvl="1"/>
            <a:r>
              <a:rPr lang="en-US" dirty="0"/>
              <a:t>Organize ALL working people (factory workers, shopkeepers, office workers, etc.)</a:t>
            </a:r>
          </a:p>
          <a:p>
            <a:pPr lvl="1"/>
            <a:endParaRPr lang="en-US" dirty="0"/>
          </a:p>
          <a:p>
            <a:r>
              <a:rPr lang="en-US" dirty="0"/>
              <a:t>Was mostly unsuccessful because membership was too broad (too many different types of workers)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4BA4B8-D74D-42B9-B17B-29B038845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70499"/>
            <a:ext cx="5183188" cy="447675"/>
          </a:xfrm>
        </p:spPr>
        <p:txBody>
          <a:bodyPr/>
          <a:lstStyle/>
          <a:p>
            <a:pPr algn="ctr"/>
            <a:r>
              <a:rPr lang="en-US" dirty="0"/>
              <a:t>American Federation of Labor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CDDFE-5F92-4D7C-9161-837AD1D8F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2" y="1586705"/>
            <a:ext cx="5994397" cy="5001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Formed in 1886 by Samuel Gompers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Increased wages</a:t>
            </a:r>
          </a:p>
          <a:p>
            <a:pPr lvl="1"/>
            <a:r>
              <a:rPr lang="en-US" dirty="0"/>
              <a:t>Better working conditions</a:t>
            </a:r>
          </a:p>
          <a:p>
            <a:pPr lvl="1"/>
            <a:r>
              <a:rPr lang="en-US" dirty="0"/>
              <a:t>Organize SKILLED workers only (craftsmen, machine operators, etc.)</a:t>
            </a:r>
          </a:p>
          <a:p>
            <a:pPr lvl="1"/>
            <a:r>
              <a:rPr lang="en-US" dirty="0"/>
              <a:t>Collective bargaining – workers as a group negotiate with their employer</a:t>
            </a:r>
          </a:p>
          <a:p>
            <a:pPr lvl="1"/>
            <a:endParaRPr lang="en-US" dirty="0"/>
          </a:p>
          <a:p>
            <a:r>
              <a:rPr lang="en-US" dirty="0"/>
              <a:t>Relatively unwelcoming to African Americans and women workers (saw them as competition for jobs)</a:t>
            </a:r>
          </a:p>
        </p:txBody>
      </p:sp>
    </p:spTree>
    <p:extLst>
      <p:ext uri="{BB962C8B-B14F-4D97-AF65-F5344CB8AC3E}">
        <p14:creationId xmlns:p14="http://schemas.microsoft.com/office/powerpoint/2010/main" val="2533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E95D-B700-4512-B7F7-CC438665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1631"/>
          </a:xfrm>
        </p:spPr>
        <p:txBody>
          <a:bodyPr/>
          <a:lstStyle/>
          <a:p>
            <a:pPr algn="ctr"/>
            <a:r>
              <a:rPr lang="en-US" dirty="0"/>
              <a:t>Labor Unions and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7837-E4DB-48AD-92F2-8595D37F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7" y="1253330"/>
            <a:ext cx="11336216" cy="5299869"/>
          </a:xfrm>
        </p:spPr>
        <p:txBody>
          <a:bodyPr/>
          <a:lstStyle/>
          <a:p>
            <a:r>
              <a:rPr lang="en-US" dirty="0"/>
              <a:t>Many national labor unions, including the Knights of Labor and the American Federation of Labor, opposed immigration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r>
              <a:rPr lang="en-US" dirty="0"/>
              <a:t>Workers feared that immigrants would</a:t>
            </a:r>
          </a:p>
          <a:p>
            <a:pPr lvl="1"/>
            <a:r>
              <a:rPr lang="en-US" dirty="0"/>
              <a:t>Flood the workforce and take job openings</a:t>
            </a:r>
          </a:p>
          <a:p>
            <a:pPr lvl="1"/>
            <a:r>
              <a:rPr lang="en-US" dirty="0"/>
              <a:t>Be more willing to work for less pay and in worse conditions</a:t>
            </a:r>
          </a:p>
          <a:p>
            <a:pPr lvl="1"/>
            <a:endParaRPr lang="en-US" dirty="0"/>
          </a:p>
          <a:p>
            <a:r>
              <a:rPr lang="en-US" dirty="0"/>
              <a:t>The Knights of Labor and American Federation of Labor both supported the Chinese Exclusion Act</a:t>
            </a:r>
          </a:p>
        </p:txBody>
      </p:sp>
    </p:spTree>
    <p:extLst>
      <p:ext uri="{BB962C8B-B14F-4D97-AF65-F5344CB8AC3E}">
        <p14:creationId xmlns:p14="http://schemas.microsoft.com/office/powerpoint/2010/main" val="33057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F1189-45F3-4BB1-8468-77E886B66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F2BE0-CBD4-4278-B7D4-DAE8D96A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Labor Unions Used Strikes to Fight for Better Conditions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8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0972-D74C-41F5-A568-51DF24A6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Big Business Responds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3CCD-D025-4D93-B4FB-FB71DC674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391870"/>
            <a:ext cx="11254154" cy="5085129"/>
          </a:xfrm>
        </p:spPr>
        <p:txBody>
          <a:bodyPr/>
          <a:lstStyle/>
          <a:p>
            <a:r>
              <a:rPr lang="en-US" dirty="0"/>
              <a:t>Employers feared labor unions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r>
              <a:rPr lang="en-US" dirty="0"/>
              <a:t>Businessowners did not want to pay higher wages and provide better working conditions because it would make them lose profits!</a:t>
            </a:r>
          </a:p>
          <a:p>
            <a:endParaRPr lang="en-US" dirty="0"/>
          </a:p>
          <a:p>
            <a:r>
              <a:rPr lang="en-US" dirty="0"/>
              <a:t>To weaken unions, employers:</a:t>
            </a:r>
          </a:p>
          <a:p>
            <a:pPr lvl="1"/>
            <a:r>
              <a:rPr lang="en-US" dirty="0"/>
              <a:t>Forbid union meetings</a:t>
            </a:r>
          </a:p>
          <a:p>
            <a:pPr lvl="1"/>
            <a:r>
              <a:rPr lang="en-US" dirty="0"/>
              <a:t>Fired union organizers</a:t>
            </a:r>
          </a:p>
          <a:p>
            <a:pPr lvl="1"/>
            <a:r>
              <a:rPr lang="en-US" dirty="0"/>
              <a:t>Forced employees to sign contracts saying they would not join a union</a:t>
            </a:r>
          </a:p>
          <a:p>
            <a:pPr lvl="1"/>
            <a:r>
              <a:rPr lang="en-US" dirty="0"/>
              <a:t>Refused to meet with union leaders or members to discuss conditions</a:t>
            </a:r>
          </a:p>
        </p:txBody>
      </p:sp>
    </p:spTree>
    <p:extLst>
      <p:ext uri="{BB962C8B-B14F-4D97-AF65-F5344CB8AC3E}">
        <p14:creationId xmlns:p14="http://schemas.microsoft.com/office/powerpoint/2010/main" val="37511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ymarket square riot">
            <a:extLst>
              <a:ext uri="{FF2B5EF4-FFF2-40B4-BE49-F238E27FC236}">
                <a16:creationId xmlns:a16="http://schemas.microsoft.com/office/drawing/2014/main" id="{83B59520-AACB-4C09-B8E7-148C803EF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6F042-FB08-4E77-8913-F365E0F9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Sometimes, Clashes Between Unions and Businessowners Would Turn Violent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734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Do Now</vt:lpstr>
      <vt:lpstr>Fighting for Better Working Conditions</vt:lpstr>
      <vt:lpstr>Workers Form Labor Unions</vt:lpstr>
      <vt:lpstr>The Teacher’s Union</vt:lpstr>
      <vt:lpstr>Two Major Labor Unions During the Gilded Age</vt:lpstr>
      <vt:lpstr>Labor Unions and Immigration</vt:lpstr>
      <vt:lpstr>Labor Unions Used Strikes to Fight for Better Conditions</vt:lpstr>
      <vt:lpstr>Big Business Responds</vt:lpstr>
      <vt:lpstr>Sometimes, Clashes Between Unions and Businessowners Would Turn Violent</vt:lpstr>
      <vt:lpstr>Some Workers Turn to Socialism</vt:lpstr>
      <vt:lpstr>Farmers Form the Populist Movement</vt:lpstr>
      <vt:lpstr>Pullman Strike 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Resisting the Powers of Big Business</dc:title>
  <dc:creator>Joshua Fitzgibbons</dc:creator>
  <cp:lastModifiedBy>Fitzgibbons, Joshua</cp:lastModifiedBy>
  <cp:revision>13</cp:revision>
  <dcterms:created xsi:type="dcterms:W3CDTF">2019-01-06T14:57:11Z</dcterms:created>
  <dcterms:modified xsi:type="dcterms:W3CDTF">2020-01-14T19:10:54Z</dcterms:modified>
</cp:coreProperties>
</file>