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75" r:id="rId9"/>
    <p:sldId id="266" r:id="rId10"/>
    <p:sldId id="267" r:id="rId11"/>
    <p:sldId id="268" r:id="rId12"/>
    <p:sldId id="270" r:id="rId13"/>
    <p:sldId id="271" r:id="rId14"/>
    <p:sldId id="273" r:id="rId15"/>
    <p:sldId id="272" r:id="rId16"/>
    <p:sldId id="274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E7900-F86E-4734-879C-226F569113D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26B00F7-D8B2-4183-B49D-663A54C5935D}">
      <dgm:prSet/>
      <dgm:spPr/>
      <dgm:t>
        <a:bodyPr/>
        <a:lstStyle/>
        <a:p>
          <a:r>
            <a:rPr lang="en-US"/>
            <a:t>What is "Identity Theft?"</a:t>
          </a:r>
        </a:p>
      </dgm:t>
    </dgm:pt>
    <dgm:pt modelId="{51053BCD-066D-45DD-BE30-3C597ED9B45C}" type="parTrans" cxnId="{9B358EDC-8F9B-4D06-A0B5-5C5D7AB780BA}">
      <dgm:prSet/>
      <dgm:spPr/>
      <dgm:t>
        <a:bodyPr/>
        <a:lstStyle/>
        <a:p>
          <a:endParaRPr lang="en-US"/>
        </a:p>
      </dgm:t>
    </dgm:pt>
    <dgm:pt modelId="{155658BF-5CFF-4593-AFE5-78EF827ECE11}" type="sibTrans" cxnId="{9B358EDC-8F9B-4D06-A0B5-5C5D7AB780B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4712FAE-2F79-44A0-96F3-35A144976847}">
      <dgm:prSet/>
      <dgm:spPr/>
      <dgm:t>
        <a:bodyPr/>
        <a:lstStyle/>
        <a:p>
          <a:r>
            <a:rPr lang="en-US"/>
            <a:t>How can you make sure you don't become a victim of identity theft?</a:t>
          </a:r>
        </a:p>
      </dgm:t>
    </dgm:pt>
    <dgm:pt modelId="{AF8443F4-5C29-4241-B21D-6C5C560D548A}" type="parTrans" cxnId="{F6BE663D-DC43-41B0-93D4-025C7AEA9DE3}">
      <dgm:prSet/>
      <dgm:spPr/>
      <dgm:t>
        <a:bodyPr/>
        <a:lstStyle/>
        <a:p>
          <a:endParaRPr lang="en-US"/>
        </a:p>
      </dgm:t>
    </dgm:pt>
    <dgm:pt modelId="{614F9E87-03DF-4FBA-AA05-DB86BDFF1D0C}" type="sibTrans" cxnId="{F6BE663D-DC43-41B0-93D4-025C7AEA9DE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69BCCB2-8D2F-4F2A-816B-181AA3C82EAE}">
      <dgm:prSet/>
      <dgm:spPr/>
      <dgm:t>
        <a:bodyPr/>
        <a:lstStyle/>
        <a:p>
          <a:r>
            <a:rPr lang="en-US"/>
            <a:t>What should you do if your identity has been stolen?</a:t>
          </a:r>
        </a:p>
      </dgm:t>
    </dgm:pt>
    <dgm:pt modelId="{1933DBFC-8B58-471C-964B-6D098D7B9490}" type="parTrans" cxnId="{3E0CD4ED-4683-4428-83AA-C6FB3F2DA8B3}">
      <dgm:prSet/>
      <dgm:spPr/>
      <dgm:t>
        <a:bodyPr/>
        <a:lstStyle/>
        <a:p>
          <a:endParaRPr lang="en-US"/>
        </a:p>
      </dgm:t>
    </dgm:pt>
    <dgm:pt modelId="{9FFCC4E1-0AD2-4EC2-B830-38F3811DCA12}" type="sibTrans" cxnId="{3E0CD4ED-4683-4428-83AA-C6FB3F2DA8B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B6F1E5A-5765-4EE3-AE1A-5DAC850B2CFE}" type="pres">
      <dgm:prSet presAssocID="{C38E7900-F86E-4734-879C-226F569113D1}" presName="Name0" presStyleCnt="0">
        <dgm:presLayoutVars>
          <dgm:animLvl val="lvl"/>
          <dgm:resizeHandles val="exact"/>
        </dgm:presLayoutVars>
      </dgm:prSet>
      <dgm:spPr/>
    </dgm:pt>
    <dgm:pt modelId="{0601DCF8-E164-4A44-B6B3-D455F5FE77DD}" type="pres">
      <dgm:prSet presAssocID="{B26B00F7-D8B2-4183-B49D-663A54C5935D}" presName="compositeNode" presStyleCnt="0">
        <dgm:presLayoutVars>
          <dgm:bulletEnabled val="1"/>
        </dgm:presLayoutVars>
      </dgm:prSet>
      <dgm:spPr/>
    </dgm:pt>
    <dgm:pt modelId="{F20BC776-B658-4112-8277-F8CA934B6FB5}" type="pres">
      <dgm:prSet presAssocID="{B26B00F7-D8B2-4183-B49D-663A54C5935D}" presName="bgRect" presStyleLbl="bgAccFollowNode1" presStyleIdx="0" presStyleCnt="3"/>
      <dgm:spPr/>
    </dgm:pt>
    <dgm:pt modelId="{41745427-A27A-4F8E-8EE2-529E786B0483}" type="pres">
      <dgm:prSet presAssocID="{155658BF-5CFF-4593-AFE5-78EF827ECE1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201E3C1-C846-49F8-B624-9383FDC6044A}" type="pres">
      <dgm:prSet presAssocID="{B26B00F7-D8B2-4183-B49D-663A54C5935D}" presName="bottomLine" presStyleLbl="alignNode1" presStyleIdx="1" presStyleCnt="6">
        <dgm:presLayoutVars/>
      </dgm:prSet>
      <dgm:spPr/>
    </dgm:pt>
    <dgm:pt modelId="{760EAC37-EB8F-447A-9440-6AF25FF0548D}" type="pres">
      <dgm:prSet presAssocID="{B26B00F7-D8B2-4183-B49D-663A54C5935D}" presName="nodeText" presStyleLbl="bgAccFollowNode1" presStyleIdx="0" presStyleCnt="3">
        <dgm:presLayoutVars>
          <dgm:bulletEnabled val="1"/>
        </dgm:presLayoutVars>
      </dgm:prSet>
      <dgm:spPr/>
    </dgm:pt>
    <dgm:pt modelId="{16EBCF37-38EE-48AB-9FE3-DBCFDB6E901C}" type="pres">
      <dgm:prSet presAssocID="{155658BF-5CFF-4593-AFE5-78EF827ECE11}" presName="sibTrans" presStyleCnt="0"/>
      <dgm:spPr/>
    </dgm:pt>
    <dgm:pt modelId="{85B95F2A-A662-4246-97F5-8D2659852EB1}" type="pres">
      <dgm:prSet presAssocID="{B4712FAE-2F79-44A0-96F3-35A144976847}" presName="compositeNode" presStyleCnt="0">
        <dgm:presLayoutVars>
          <dgm:bulletEnabled val="1"/>
        </dgm:presLayoutVars>
      </dgm:prSet>
      <dgm:spPr/>
    </dgm:pt>
    <dgm:pt modelId="{91FA241E-F148-491B-8F6A-6BC1C32B7E62}" type="pres">
      <dgm:prSet presAssocID="{B4712FAE-2F79-44A0-96F3-35A144976847}" presName="bgRect" presStyleLbl="bgAccFollowNode1" presStyleIdx="1" presStyleCnt="3"/>
      <dgm:spPr/>
    </dgm:pt>
    <dgm:pt modelId="{CF2C09C4-9B28-41ED-AEBA-25C0EEE46FCA}" type="pres">
      <dgm:prSet presAssocID="{614F9E87-03DF-4FBA-AA05-DB86BDFF1D0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BF7A8E5-1DA5-4BA6-8FD8-16AC08C10205}" type="pres">
      <dgm:prSet presAssocID="{B4712FAE-2F79-44A0-96F3-35A144976847}" presName="bottomLine" presStyleLbl="alignNode1" presStyleIdx="3" presStyleCnt="6">
        <dgm:presLayoutVars/>
      </dgm:prSet>
      <dgm:spPr/>
    </dgm:pt>
    <dgm:pt modelId="{4BAA8B7C-A6D8-4289-87E0-5DD09250D4B8}" type="pres">
      <dgm:prSet presAssocID="{B4712FAE-2F79-44A0-96F3-35A144976847}" presName="nodeText" presStyleLbl="bgAccFollowNode1" presStyleIdx="1" presStyleCnt="3">
        <dgm:presLayoutVars>
          <dgm:bulletEnabled val="1"/>
        </dgm:presLayoutVars>
      </dgm:prSet>
      <dgm:spPr/>
    </dgm:pt>
    <dgm:pt modelId="{F2E588B2-7326-4253-BE42-2080311B7725}" type="pres">
      <dgm:prSet presAssocID="{614F9E87-03DF-4FBA-AA05-DB86BDFF1D0C}" presName="sibTrans" presStyleCnt="0"/>
      <dgm:spPr/>
    </dgm:pt>
    <dgm:pt modelId="{AC82EC2E-3971-49CF-8A7E-D0DCA478125C}" type="pres">
      <dgm:prSet presAssocID="{069BCCB2-8D2F-4F2A-816B-181AA3C82EAE}" presName="compositeNode" presStyleCnt="0">
        <dgm:presLayoutVars>
          <dgm:bulletEnabled val="1"/>
        </dgm:presLayoutVars>
      </dgm:prSet>
      <dgm:spPr/>
    </dgm:pt>
    <dgm:pt modelId="{63517017-D24A-4107-877C-1CE1FC641BB2}" type="pres">
      <dgm:prSet presAssocID="{069BCCB2-8D2F-4F2A-816B-181AA3C82EAE}" presName="bgRect" presStyleLbl="bgAccFollowNode1" presStyleIdx="2" presStyleCnt="3"/>
      <dgm:spPr/>
    </dgm:pt>
    <dgm:pt modelId="{BDED42A1-A487-4220-A631-966A0F852E12}" type="pres">
      <dgm:prSet presAssocID="{9FFCC4E1-0AD2-4EC2-B830-38F3811DCA1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2107896-07A5-4950-9492-0FD31255C0F6}" type="pres">
      <dgm:prSet presAssocID="{069BCCB2-8D2F-4F2A-816B-181AA3C82EAE}" presName="bottomLine" presStyleLbl="alignNode1" presStyleIdx="5" presStyleCnt="6">
        <dgm:presLayoutVars/>
      </dgm:prSet>
      <dgm:spPr/>
    </dgm:pt>
    <dgm:pt modelId="{1760297B-63FC-4079-A2CD-DEF55546A6C8}" type="pres">
      <dgm:prSet presAssocID="{069BCCB2-8D2F-4F2A-816B-181AA3C82EA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2E25213-4E25-4855-8EF1-04B0B94BE5BB}" type="presOf" srcId="{9FFCC4E1-0AD2-4EC2-B830-38F3811DCA12}" destId="{BDED42A1-A487-4220-A631-966A0F852E12}" srcOrd="0" destOrd="0" presId="urn:microsoft.com/office/officeart/2016/7/layout/BasicLinearProcessNumbered"/>
    <dgm:cxn modelId="{E48B482A-A2D4-499B-B8CE-C9ECE7172FBD}" type="presOf" srcId="{C38E7900-F86E-4734-879C-226F569113D1}" destId="{DB6F1E5A-5765-4EE3-AE1A-5DAC850B2CFE}" srcOrd="0" destOrd="0" presId="urn:microsoft.com/office/officeart/2016/7/layout/BasicLinearProcessNumbered"/>
    <dgm:cxn modelId="{F6BE663D-DC43-41B0-93D4-025C7AEA9DE3}" srcId="{C38E7900-F86E-4734-879C-226F569113D1}" destId="{B4712FAE-2F79-44A0-96F3-35A144976847}" srcOrd="1" destOrd="0" parTransId="{AF8443F4-5C29-4241-B21D-6C5C560D548A}" sibTransId="{614F9E87-03DF-4FBA-AA05-DB86BDFF1D0C}"/>
    <dgm:cxn modelId="{86395B5C-218F-4D4D-A59F-12F77CAF78D6}" type="presOf" srcId="{614F9E87-03DF-4FBA-AA05-DB86BDFF1D0C}" destId="{CF2C09C4-9B28-41ED-AEBA-25C0EEE46FCA}" srcOrd="0" destOrd="0" presId="urn:microsoft.com/office/officeart/2016/7/layout/BasicLinearProcessNumbered"/>
    <dgm:cxn modelId="{2663049E-7A60-4F3F-B9DE-013AAC736372}" type="presOf" srcId="{069BCCB2-8D2F-4F2A-816B-181AA3C82EAE}" destId="{1760297B-63FC-4079-A2CD-DEF55546A6C8}" srcOrd="1" destOrd="0" presId="urn:microsoft.com/office/officeart/2016/7/layout/BasicLinearProcessNumbered"/>
    <dgm:cxn modelId="{6B32B0A5-E8F0-4BF6-8225-E8FE53E2CB79}" type="presOf" srcId="{069BCCB2-8D2F-4F2A-816B-181AA3C82EAE}" destId="{63517017-D24A-4107-877C-1CE1FC641BB2}" srcOrd="0" destOrd="0" presId="urn:microsoft.com/office/officeart/2016/7/layout/BasicLinearProcessNumbered"/>
    <dgm:cxn modelId="{FF1ACEAA-7E36-4D14-9605-F40F5D3A70D2}" type="presOf" srcId="{B26B00F7-D8B2-4183-B49D-663A54C5935D}" destId="{F20BC776-B658-4112-8277-F8CA934B6FB5}" srcOrd="0" destOrd="0" presId="urn:microsoft.com/office/officeart/2016/7/layout/BasicLinearProcessNumbered"/>
    <dgm:cxn modelId="{CB14E3D1-94D0-4D24-8EAA-EAA723E67032}" type="presOf" srcId="{155658BF-5CFF-4593-AFE5-78EF827ECE11}" destId="{41745427-A27A-4F8E-8EE2-529E786B0483}" srcOrd="0" destOrd="0" presId="urn:microsoft.com/office/officeart/2016/7/layout/BasicLinearProcessNumbered"/>
    <dgm:cxn modelId="{9B358EDC-8F9B-4D06-A0B5-5C5D7AB780BA}" srcId="{C38E7900-F86E-4734-879C-226F569113D1}" destId="{B26B00F7-D8B2-4183-B49D-663A54C5935D}" srcOrd="0" destOrd="0" parTransId="{51053BCD-066D-45DD-BE30-3C597ED9B45C}" sibTransId="{155658BF-5CFF-4593-AFE5-78EF827ECE11}"/>
    <dgm:cxn modelId="{8DF924E4-968C-4FF2-9842-6A751AC46E48}" type="presOf" srcId="{B4712FAE-2F79-44A0-96F3-35A144976847}" destId="{91FA241E-F148-491B-8F6A-6BC1C32B7E62}" srcOrd="0" destOrd="0" presId="urn:microsoft.com/office/officeart/2016/7/layout/BasicLinearProcessNumbered"/>
    <dgm:cxn modelId="{BCF77EE6-2020-4A52-8A70-1044A755087F}" type="presOf" srcId="{B4712FAE-2F79-44A0-96F3-35A144976847}" destId="{4BAA8B7C-A6D8-4289-87E0-5DD09250D4B8}" srcOrd="1" destOrd="0" presId="urn:microsoft.com/office/officeart/2016/7/layout/BasicLinearProcessNumbered"/>
    <dgm:cxn modelId="{3E0CD4ED-4683-4428-83AA-C6FB3F2DA8B3}" srcId="{C38E7900-F86E-4734-879C-226F569113D1}" destId="{069BCCB2-8D2F-4F2A-816B-181AA3C82EAE}" srcOrd="2" destOrd="0" parTransId="{1933DBFC-8B58-471C-964B-6D098D7B9490}" sibTransId="{9FFCC4E1-0AD2-4EC2-B830-38F3811DCA12}"/>
    <dgm:cxn modelId="{131547EF-F19A-49F8-B995-B13BCC35A08F}" type="presOf" srcId="{B26B00F7-D8B2-4183-B49D-663A54C5935D}" destId="{760EAC37-EB8F-447A-9440-6AF25FF0548D}" srcOrd="1" destOrd="0" presId="urn:microsoft.com/office/officeart/2016/7/layout/BasicLinearProcessNumbered"/>
    <dgm:cxn modelId="{9391919A-D56B-4395-93B4-EAC6A5F526F2}" type="presParOf" srcId="{DB6F1E5A-5765-4EE3-AE1A-5DAC850B2CFE}" destId="{0601DCF8-E164-4A44-B6B3-D455F5FE77DD}" srcOrd="0" destOrd="0" presId="urn:microsoft.com/office/officeart/2016/7/layout/BasicLinearProcessNumbered"/>
    <dgm:cxn modelId="{3072E523-77D2-4345-88B2-BB89E3B7B928}" type="presParOf" srcId="{0601DCF8-E164-4A44-B6B3-D455F5FE77DD}" destId="{F20BC776-B658-4112-8277-F8CA934B6FB5}" srcOrd="0" destOrd="0" presId="urn:microsoft.com/office/officeart/2016/7/layout/BasicLinearProcessNumbered"/>
    <dgm:cxn modelId="{A54BF081-B2FB-49EE-8841-3CBB6C8CFEA9}" type="presParOf" srcId="{0601DCF8-E164-4A44-B6B3-D455F5FE77DD}" destId="{41745427-A27A-4F8E-8EE2-529E786B0483}" srcOrd="1" destOrd="0" presId="urn:microsoft.com/office/officeart/2016/7/layout/BasicLinearProcessNumbered"/>
    <dgm:cxn modelId="{E08B5825-0BBF-490A-9000-EEBAC9D12180}" type="presParOf" srcId="{0601DCF8-E164-4A44-B6B3-D455F5FE77DD}" destId="{6201E3C1-C846-49F8-B624-9383FDC6044A}" srcOrd="2" destOrd="0" presId="urn:microsoft.com/office/officeart/2016/7/layout/BasicLinearProcessNumbered"/>
    <dgm:cxn modelId="{26FA6548-2ECC-4664-ABF8-22C7FC74343D}" type="presParOf" srcId="{0601DCF8-E164-4A44-B6B3-D455F5FE77DD}" destId="{760EAC37-EB8F-447A-9440-6AF25FF0548D}" srcOrd="3" destOrd="0" presId="urn:microsoft.com/office/officeart/2016/7/layout/BasicLinearProcessNumbered"/>
    <dgm:cxn modelId="{DAC24B04-5CD6-4CBC-8FAA-3D3A4264E9F7}" type="presParOf" srcId="{DB6F1E5A-5765-4EE3-AE1A-5DAC850B2CFE}" destId="{16EBCF37-38EE-48AB-9FE3-DBCFDB6E901C}" srcOrd="1" destOrd="0" presId="urn:microsoft.com/office/officeart/2016/7/layout/BasicLinearProcessNumbered"/>
    <dgm:cxn modelId="{8CD3FE6F-6E35-4AF0-A2BC-1F3D70B4EFBA}" type="presParOf" srcId="{DB6F1E5A-5765-4EE3-AE1A-5DAC850B2CFE}" destId="{85B95F2A-A662-4246-97F5-8D2659852EB1}" srcOrd="2" destOrd="0" presId="urn:microsoft.com/office/officeart/2016/7/layout/BasicLinearProcessNumbered"/>
    <dgm:cxn modelId="{605F4DFF-2CBC-48C2-ACAF-3C07460764D5}" type="presParOf" srcId="{85B95F2A-A662-4246-97F5-8D2659852EB1}" destId="{91FA241E-F148-491B-8F6A-6BC1C32B7E62}" srcOrd="0" destOrd="0" presId="urn:microsoft.com/office/officeart/2016/7/layout/BasicLinearProcessNumbered"/>
    <dgm:cxn modelId="{0A6CE480-B02C-449F-922E-647BC8B36151}" type="presParOf" srcId="{85B95F2A-A662-4246-97F5-8D2659852EB1}" destId="{CF2C09C4-9B28-41ED-AEBA-25C0EEE46FCA}" srcOrd="1" destOrd="0" presId="urn:microsoft.com/office/officeart/2016/7/layout/BasicLinearProcessNumbered"/>
    <dgm:cxn modelId="{F1E02B7D-979F-4F43-A526-93DE8534FC91}" type="presParOf" srcId="{85B95F2A-A662-4246-97F5-8D2659852EB1}" destId="{BBF7A8E5-1DA5-4BA6-8FD8-16AC08C10205}" srcOrd="2" destOrd="0" presId="urn:microsoft.com/office/officeart/2016/7/layout/BasicLinearProcessNumbered"/>
    <dgm:cxn modelId="{F6B81ADC-01B0-4936-B54D-F5B7F2274E50}" type="presParOf" srcId="{85B95F2A-A662-4246-97F5-8D2659852EB1}" destId="{4BAA8B7C-A6D8-4289-87E0-5DD09250D4B8}" srcOrd="3" destOrd="0" presId="urn:microsoft.com/office/officeart/2016/7/layout/BasicLinearProcessNumbered"/>
    <dgm:cxn modelId="{EC8B2691-84C6-4AD6-9AD2-469DB4215C1C}" type="presParOf" srcId="{DB6F1E5A-5765-4EE3-AE1A-5DAC850B2CFE}" destId="{F2E588B2-7326-4253-BE42-2080311B7725}" srcOrd="3" destOrd="0" presId="urn:microsoft.com/office/officeart/2016/7/layout/BasicLinearProcessNumbered"/>
    <dgm:cxn modelId="{07CADAF6-BA8E-4061-BFEC-FF65E402F868}" type="presParOf" srcId="{DB6F1E5A-5765-4EE3-AE1A-5DAC850B2CFE}" destId="{AC82EC2E-3971-49CF-8A7E-D0DCA478125C}" srcOrd="4" destOrd="0" presId="urn:microsoft.com/office/officeart/2016/7/layout/BasicLinearProcessNumbered"/>
    <dgm:cxn modelId="{5DE6574F-034E-4884-864F-CDAAA00349F0}" type="presParOf" srcId="{AC82EC2E-3971-49CF-8A7E-D0DCA478125C}" destId="{63517017-D24A-4107-877C-1CE1FC641BB2}" srcOrd="0" destOrd="0" presId="urn:microsoft.com/office/officeart/2016/7/layout/BasicLinearProcessNumbered"/>
    <dgm:cxn modelId="{3ABF8845-86AD-4212-B5EF-B220D8D2F607}" type="presParOf" srcId="{AC82EC2E-3971-49CF-8A7E-D0DCA478125C}" destId="{BDED42A1-A487-4220-A631-966A0F852E12}" srcOrd="1" destOrd="0" presId="urn:microsoft.com/office/officeart/2016/7/layout/BasicLinearProcessNumbered"/>
    <dgm:cxn modelId="{FF25339D-9DB1-4F04-8CA6-74D9778A100D}" type="presParOf" srcId="{AC82EC2E-3971-49CF-8A7E-D0DCA478125C}" destId="{72107896-07A5-4950-9492-0FD31255C0F6}" srcOrd="2" destOrd="0" presId="urn:microsoft.com/office/officeart/2016/7/layout/BasicLinearProcessNumbered"/>
    <dgm:cxn modelId="{F5969D37-25D1-4A74-8448-2C79F10FFA1C}" type="presParOf" srcId="{AC82EC2E-3971-49CF-8A7E-D0DCA478125C}" destId="{1760297B-63FC-4079-A2CD-DEF55546A6C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7BBDD-466B-4B23-BFF2-116B2D0801D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3B15FE-D17B-4225-978B-B2FCC9B2775F}">
      <dgm:prSet/>
      <dgm:spPr/>
      <dgm:t>
        <a:bodyPr/>
        <a:lstStyle/>
        <a:p>
          <a:r>
            <a:rPr lang="en-US"/>
            <a:t>Identity theft is when someone pretends to be YOU!</a:t>
          </a:r>
        </a:p>
      </dgm:t>
    </dgm:pt>
    <dgm:pt modelId="{FEDA2FF7-1348-409F-AE51-0475E0980A63}" type="parTrans" cxnId="{73369B68-3E3A-48D7-B2E2-988F9E0A73BD}">
      <dgm:prSet/>
      <dgm:spPr/>
      <dgm:t>
        <a:bodyPr/>
        <a:lstStyle/>
        <a:p>
          <a:endParaRPr lang="en-US"/>
        </a:p>
      </dgm:t>
    </dgm:pt>
    <dgm:pt modelId="{8FAB71EA-62C7-4AB5-BAE8-1C363B77DED4}" type="sibTrans" cxnId="{73369B68-3E3A-48D7-B2E2-988F9E0A73BD}">
      <dgm:prSet/>
      <dgm:spPr/>
      <dgm:t>
        <a:bodyPr/>
        <a:lstStyle/>
        <a:p>
          <a:endParaRPr lang="en-US"/>
        </a:p>
      </dgm:t>
    </dgm:pt>
    <dgm:pt modelId="{1E807456-B9ED-467A-9F4E-41CB3C43B248}">
      <dgm:prSet/>
      <dgm:spPr/>
      <dgm:t>
        <a:bodyPr/>
        <a:lstStyle/>
        <a:p>
          <a:r>
            <a:rPr lang="en-US"/>
            <a:t>The thief's goal is to gain access to your financial resources (bank accounts, credit cards, etc.)</a:t>
          </a:r>
        </a:p>
      </dgm:t>
    </dgm:pt>
    <dgm:pt modelId="{4AC4A996-63F3-4E28-9BB3-5393B3517C9B}" type="parTrans" cxnId="{92538B2C-8F4A-4083-8399-0F4424A52789}">
      <dgm:prSet/>
      <dgm:spPr/>
      <dgm:t>
        <a:bodyPr/>
        <a:lstStyle/>
        <a:p>
          <a:endParaRPr lang="en-US"/>
        </a:p>
      </dgm:t>
    </dgm:pt>
    <dgm:pt modelId="{162AF2D2-47D3-4AD6-8E07-8D9AC9091D3E}" type="sibTrans" cxnId="{92538B2C-8F4A-4083-8399-0F4424A52789}">
      <dgm:prSet/>
      <dgm:spPr/>
      <dgm:t>
        <a:bodyPr/>
        <a:lstStyle/>
        <a:p>
          <a:endParaRPr lang="en-US"/>
        </a:p>
      </dgm:t>
    </dgm:pt>
    <dgm:pt modelId="{9AB4033F-17B0-46BC-B487-4C5AF35F1949}">
      <dgm:prSet/>
      <dgm:spPr/>
      <dgm:t>
        <a:bodyPr/>
        <a:lstStyle/>
        <a:p>
          <a:r>
            <a:rPr lang="en-US"/>
            <a:t>Some thieves even plan to open new credit cards in YOUR NAME</a:t>
          </a:r>
        </a:p>
      </dgm:t>
    </dgm:pt>
    <dgm:pt modelId="{18168EA6-BD52-4CCD-8AA3-CF470B198A7F}" type="parTrans" cxnId="{C85FD0F2-983E-41A8-B0D8-E73D439F8095}">
      <dgm:prSet/>
      <dgm:spPr/>
      <dgm:t>
        <a:bodyPr/>
        <a:lstStyle/>
        <a:p>
          <a:endParaRPr lang="en-US"/>
        </a:p>
      </dgm:t>
    </dgm:pt>
    <dgm:pt modelId="{41D1E2F2-EF76-4AE4-B421-9D21D25C9EE9}" type="sibTrans" cxnId="{C85FD0F2-983E-41A8-B0D8-E73D439F8095}">
      <dgm:prSet/>
      <dgm:spPr/>
      <dgm:t>
        <a:bodyPr/>
        <a:lstStyle/>
        <a:p>
          <a:endParaRPr lang="en-US"/>
        </a:p>
      </dgm:t>
    </dgm:pt>
    <dgm:pt modelId="{BB23212F-7DEC-49B3-BCF9-6C7743FC536C}">
      <dgm:prSet/>
      <dgm:spPr/>
      <dgm:t>
        <a:bodyPr/>
        <a:lstStyle/>
        <a:p>
          <a:r>
            <a:rPr lang="en-US"/>
            <a:t>Identity theft is a Federal and State crime (so don't get any ideas)</a:t>
          </a:r>
        </a:p>
      </dgm:t>
    </dgm:pt>
    <dgm:pt modelId="{A36E967D-1CF3-4342-8D84-538531CABC5B}" type="parTrans" cxnId="{0E20C212-D595-4071-BD8F-632F8D558CBC}">
      <dgm:prSet/>
      <dgm:spPr/>
      <dgm:t>
        <a:bodyPr/>
        <a:lstStyle/>
        <a:p>
          <a:endParaRPr lang="en-US"/>
        </a:p>
      </dgm:t>
    </dgm:pt>
    <dgm:pt modelId="{AE48FA0D-6D3C-45CC-AB90-72BF3B2BADAB}" type="sibTrans" cxnId="{0E20C212-D595-4071-BD8F-632F8D558CBC}">
      <dgm:prSet/>
      <dgm:spPr/>
      <dgm:t>
        <a:bodyPr/>
        <a:lstStyle/>
        <a:p>
          <a:endParaRPr lang="en-US"/>
        </a:p>
      </dgm:t>
    </dgm:pt>
    <dgm:pt modelId="{2B3791C2-519A-49BC-9D16-7691EA3FCAA4}">
      <dgm:prSet/>
      <dgm:spPr/>
      <dgm:t>
        <a:bodyPr/>
        <a:lstStyle/>
        <a:p>
          <a:r>
            <a:rPr lang="en-US"/>
            <a:t>If you're a victim of identity theft, it can take years to recover</a:t>
          </a:r>
        </a:p>
      </dgm:t>
    </dgm:pt>
    <dgm:pt modelId="{AD640286-4988-499D-A759-3A47B1F068BE}" type="parTrans" cxnId="{97E6E4EA-8D01-4AA8-B606-23CE99E1851F}">
      <dgm:prSet/>
      <dgm:spPr/>
      <dgm:t>
        <a:bodyPr/>
        <a:lstStyle/>
        <a:p>
          <a:endParaRPr lang="en-US"/>
        </a:p>
      </dgm:t>
    </dgm:pt>
    <dgm:pt modelId="{5930DE14-B530-41CE-A164-3BD5BF5D90D4}" type="sibTrans" cxnId="{97E6E4EA-8D01-4AA8-B606-23CE99E1851F}">
      <dgm:prSet/>
      <dgm:spPr/>
      <dgm:t>
        <a:bodyPr/>
        <a:lstStyle/>
        <a:p>
          <a:endParaRPr lang="en-US"/>
        </a:p>
      </dgm:t>
    </dgm:pt>
    <dgm:pt modelId="{14402BF1-4CB2-4CD4-ABAD-0713695A97DD}">
      <dgm:prSet/>
      <dgm:spPr/>
      <dgm:t>
        <a:bodyPr/>
        <a:lstStyle/>
        <a:p>
          <a:r>
            <a:rPr lang="en-US"/>
            <a:t>Unfortunately, it's your responsibility to fix all of the damage caused by the thief</a:t>
          </a:r>
        </a:p>
      </dgm:t>
    </dgm:pt>
    <dgm:pt modelId="{99F14EAB-CA63-46F1-B0F1-373FC4C8C133}" type="parTrans" cxnId="{B1C2AE4E-12DC-4151-8E86-65278DB7A693}">
      <dgm:prSet/>
      <dgm:spPr/>
      <dgm:t>
        <a:bodyPr/>
        <a:lstStyle/>
        <a:p>
          <a:endParaRPr lang="en-US"/>
        </a:p>
      </dgm:t>
    </dgm:pt>
    <dgm:pt modelId="{BC835517-52A5-4617-B6BB-CB1B5472E55A}" type="sibTrans" cxnId="{B1C2AE4E-12DC-4151-8E86-65278DB7A693}">
      <dgm:prSet/>
      <dgm:spPr/>
      <dgm:t>
        <a:bodyPr/>
        <a:lstStyle/>
        <a:p>
          <a:endParaRPr lang="en-US"/>
        </a:p>
      </dgm:t>
    </dgm:pt>
    <dgm:pt modelId="{3BEC7AB4-7725-4C01-BBBC-913A0CC43F56}" type="pres">
      <dgm:prSet presAssocID="{95A7BBDD-466B-4B23-BFF2-116B2D0801DB}" presName="diagram" presStyleCnt="0">
        <dgm:presLayoutVars>
          <dgm:dir/>
          <dgm:resizeHandles val="exact"/>
        </dgm:presLayoutVars>
      </dgm:prSet>
      <dgm:spPr/>
    </dgm:pt>
    <dgm:pt modelId="{80F72A92-9A20-4042-9A7C-DFFC1805C1B5}" type="pres">
      <dgm:prSet presAssocID="{4D3B15FE-D17B-4225-978B-B2FCC9B2775F}" presName="node" presStyleLbl="node1" presStyleIdx="0" presStyleCnt="6">
        <dgm:presLayoutVars>
          <dgm:bulletEnabled val="1"/>
        </dgm:presLayoutVars>
      </dgm:prSet>
      <dgm:spPr/>
    </dgm:pt>
    <dgm:pt modelId="{E49EC42C-7C33-4964-865A-C2E8067CF737}" type="pres">
      <dgm:prSet presAssocID="{8FAB71EA-62C7-4AB5-BAE8-1C363B77DED4}" presName="sibTrans" presStyleCnt="0"/>
      <dgm:spPr/>
    </dgm:pt>
    <dgm:pt modelId="{21D83463-A65C-4E9F-9A6F-789204180480}" type="pres">
      <dgm:prSet presAssocID="{1E807456-B9ED-467A-9F4E-41CB3C43B248}" presName="node" presStyleLbl="node1" presStyleIdx="1" presStyleCnt="6">
        <dgm:presLayoutVars>
          <dgm:bulletEnabled val="1"/>
        </dgm:presLayoutVars>
      </dgm:prSet>
      <dgm:spPr/>
    </dgm:pt>
    <dgm:pt modelId="{FEFCCC88-DC18-4F8C-A980-810CCC45C416}" type="pres">
      <dgm:prSet presAssocID="{162AF2D2-47D3-4AD6-8E07-8D9AC9091D3E}" presName="sibTrans" presStyleCnt="0"/>
      <dgm:spPr/>
    </dgm:pt>
    <dgm:pt modelId="{C121BDC9-D826-4641-B4DC-F2A14B91E8CC}" type="pres">
      <dgm:prSet presAssocID="{9AB4033F-17B0-46BC-B487-4C5AF35F1949}" presName="node" presStyleLbl="node1" presStyleIdx="2" presStyleCnt="6">
        <dgm:presLayoutVars>
          <dgm:bulletEnabled val="1"/>
        </dgm:presLayoutVars>
      </dgm:prSet>
      <dgm:spPr/>
    </dgm:pt>
    <dgm:pt modelId="{C11C5081-C3D6-4197-A9D1-3F6D43664BD4}" type="pres">
      <dgm:prSet presAssocID="{41D1E2F2-EF76-4AE4-B421-9D21D25C9EE9}" presName="sibTrans" presStyleCnt="0"/>
      <dgm:spPr/>
    </dgm:pt>
    <dgm:pt modelId="{D8721EA2-822E-4747-ACFC-DDC4974DF645}" type="pres">
      <dgm:prSet presAssocID="{BB23212F-7DEC-49B3-BCF9-6C7743FC536C}" presName="node" presStyleLbl="node1" presStyleIdx="3" presStyleCnt="6">
        <dgm:presLayoutVars>
          <dgm:bulletEnabled val="1"/>
        </dgm:presLayoutVars>
      </dgm:prSet>
      <dgm:spPr/>
    </dgm:pt>
    <dgm:pt modelId="{C893A6D2-D449-4FE5-B1F5-BE801E63C8B0}" type="pres">
      <dgm:prSet presAssocID="{AE48FA0D-6D3C-45CC-AB90-72BF3B2BADAB}" presName="sibTrans" presStyleCnt="0"/>
      <dgm:spPr/>
    </dgm:pt>
    <dgm:pt modelId="{FBAC434C-9B60-4365-919E-4D283D4A6963}" type="pres">
      <dgm:prSet presAssocID="{2B3791C2-519A-49BC-9D16-7691EA3FCAA4}" presName="node" presStyleLbl="node1" presStyleIdx="4" presStyleCnt="6">
        <dgm:presLayoutVars>
          <dgm:bulletEnabled val="1"/>
        </dgm:presLayoutVars>
      </dgm:prSet>
      <dgm:spPr/>
    </dgm:pt>
    <dgm:pt modelId="{12DCA6A5-99B2-4911-9815-261D8C89B0C9}" type="pres">
      <dgm:prSet presAssocID="{5930DE14-B530-41CE-A164-3BD5BF5D90D4}" presName="sibTrans" presStyleCnt="0"/>
      <dgm:spPr/>
    </dgm:pt>
    <dgm:pt modelId="{0F6A9426-2C0E-43FE-BF9D-3D99FAF61F4D}" type="pres">
      <dgm:prSet presAssocID="{14402BF1-4CB2-4CD4-ABAD-0713695A97DD}" presName="node" presStyleLbl="node1" presStyleIdx="5" presStyleCnt="6">
        <dgm:presLayoutVars>
          <dgm:bulletEnabled val="1"/>
        </dgm:presLayoutVars>
      </dgm:prSet>
      <dgm:spPr/>
    </dgm:pt>
  </dgm:ptLst>
  <dgm:cxnLst>
    <dgm:cxn modelId="{7963C80D-1064-4650-B534-DBEE85D38214}" type="presOf" srcId="{4D3B15FE-D17B-4225-978B-B2FCC9B2775F}" destId="{80F72A92-9A20-4042-9A7C-DFFC1805C1B5}" srcOrd="0" destOrd="0" presId="urn:microsoft.com/office/officeart/2005/8/layout/default"/>
    <dgm:cxn modelId="{0E20C212-D595-4071-BD8F-632F8D558CBC}" srcId="{95A7BBDD-466B-4B23-BFF2-116B2D0801DB}" destId="{BB23212F-7DEC-49B3-BCF9-6C7743FC536C}" srcOrd="3" destOrd="0" parTransId="{A36E967D-1CF3-4342-8D84-538531CABC5B}" sibTransId="{AE48FA0D-6D3C-45CC-AB90-72BF3B2BADAB}"/>
    <dgm:cxn modelId="{F529AB29-751C-4C84-806B-DFD87E8CCB0E}" type="presOf" srcId="{9AB4033F-17B0-46BC-B487-4C5AF35F1949}" destId="{C121BDC9-D826-4641-B4DC-F2A14B91E8CC}" srcOrd="0" destOrd="0" presId="urn:microsoft.com/office/officeart/2005/8/layout/default"/>
    <dgm:cxn modelId="{92538B2C-8F4A-4083-8399-0F4424A52789}" srcId="{95A7BBDD-466B-4B23-BFF2-116B2D0801DB}" destId="{1E807456-B9ED-467A-9F4E-41CB3C43B248}" srcOrd="1" destOrd="0" parTransId="{4AC4A996-63F3-4E28-9BB3-5393B3517C9B}" sibTransId="{162AF2D2-47D3-4AD6-8E07-8D9AC9091D3E}"/>
    <dgm:cxn modelId="{73369B68-3E3A-48D7-B2E2-988F9E0A73BD}" srcId="{95A7BBDD-466B-4B23-BFF2-116B2D0801DB}" destId="{4D3B15FE-D17B-4225-978B-B2FCC9B2775F}" srcOrd="0" destOrd="0" parTransId="{FEDA2FF7-1348-409F-AE51-0475E0980A63}" sibTransId="{8FAB71EA-62C7-4AB5-BAE8-1C363B77DED4}"/>
    <dgm:cxn modelId="{B1C2AE4E-12DC-4151-8E86-65278DB7A693}" srcId="{95A7BBDD-466B-4B23-BFF2-116B2D0801DB}" destId="{14402BF1-4CB2-4CD4-ABAD-0713695A97DD}" srcOrd="5" destOrd="0" parTransId="{99F14EAB-CA63-46F1-B0F1-373FC4C8C133}" sibTransId="{BC835517-52A5-4617-B6BB-CB1B5472E55A}"/>
    <dgm:cxn modelId="{345ED855-DEA5-4F51-8055-4B3E7412E1AD}" type="presOf" srcId="{14402BF1-4CB2-4CD4-ABAD-0713695A97DD}" destId="{0F6A9426-2C0E-43FE-BF9D-3D99FAF61F4D}" srcOrd="0" destOrd="0" presId="urn:microsoft.com/office/officeart/2005/8/layout/default"/>
    <dgm:cxn modelId="{E284C78F-8D21-4507-A61A-58FCBE3114A8}" type="presOf" srcId="{1E807456-B9ED-467A-9F4E-41CB3C43B248}" destId="{21D83463-A65C-4E9F-9A6F-789204180480}" srcOrd="0" destOrd="0" presId="urn:microsoft.com/office/officeart/2005/8/layout/default"/>
    <dgm:cxn modelId="{9FF707DD-C938-435E-AF11-2469BAFC6642}" type="presOf" srcId="{2B3791C2-519A-49BC-9D16-7691EA3FCAA4}" destId="{FBAC434C-9B60-4365-919E-4D283D4A6963}" srcOrd="0" destOrd="0" presId="urn:microsoft.com/office/officeart/2005/8/layout/default"/>
    <dgm:cxn modelId="{97E6E4EA-8D01-4AA8-B606-23CE99E1851F}" srcId="{95A7BBDD-466B-4B23-BFF2-116B2D0801DB}" destId="{2B3791C2-519A-49BC-9D16-7691EA3FCAA4}" srcOrd="4" destOrd="0" parTransId="{AD640286-4988-499D-A759-3A47B1F068BE}" sibTransId="{5930DE14-B530-41CE-A164-3BD5BF5D90D4}"/>
    <dgm:cxn modelId="{C85FD0F2-983E-41A8-B0D8-E73D439F8095}" srcId="{95A7BBDD-466B-4B23-BFF2-116B2D0801DB}" destId="{9AB4033F-17B0-46BC-B487-4C5AF35F1949}" srcOrd="2" destOrd="0" parTransId="{18168EA6-BD52-4CCD-8AA3-CF470B198A7F}" sibTransId="{41D1E2F2-EF76-4AE4-B421-9D21D25C9EE9}"/>
    <dgm:cxn modelId="{A4E9FAF7-F11A-400F-AF87-01854B6481F8}" type="presOf" srcId="{95A7BBDD-466B-4B23-BFF2-116B2D0801DB}" destId="{3BEC7AB4-7725-4C01-BBBC-913A0CC43F56}" srcOrd="0" destOrd="0" presId="urn:microsoft.com/office/officeart/2005/8/layout/default"/>
    <dgm:cxn modelId="{C98B66FB-B9B8-4F57-BEC2-8A09AED3CE14}" type="presOf" srcId="{BB23212F-7DEC-49B3-BCF9-6C7743FC536C}" destId="{D8721EA2-822E-4747-ACFC-DDC4974DF645}" srcOrd="0" destOrd="0" presId="urn:microsoft.com/office/officeart/2005/8/layout/default"/>
    <dgm:cxn modelId="{528B9E0B-782E-4AFE-A2C3-17F70113A5A5}" type="presParOf" srcId="{3BEC7AB4-7725-4C01-BBBC-913A0CC43F56}" destId="{80F72A92-9A20-4042-9A7C-DFFC1805C1B5}" srcOrd="0" destOrd="0" presId="urn:microsoft.com/office/officeart/2005/8/layout/default"/>
    <dgm:cxn modelId="{6DFAAA8B-6771-4D88-BED5-62631DE37F3D}" type="presParOf" srcId="{3BEC7AB4-7725-4C01-BBBC-913A0CC43F56}" destId="{E49EC42C-7C33-4964-865A-C2E8067CF737}" srcOrd="1" destOrd="0" presId="urn:microsoft.com/office/officeart/2005/8/layout/default"/>
    <dgm:cxn modelId="{C5776465-69E9-43BF-B61E-9B1797E42428}" type="presParOf" srcId="{3BEC7AB4-7725-4C01-BBBC-913A0CC43F56}" destId="{21D83463-A65C-4E9F-9A6F-789204180480}" srcOrd="2" destOrd="0" presId="urn:microsoft.com/office/officeart/2005/8/layout/default"/>
    <dgm:cxn modelId="{14C2EC3B-F39C-41EA-82E0-B5FEF502BA4A}" type="presParOf" srcId="{3BEC7AB4-7725-4C01-BBBC-913A0CC43F56}" destId="{FEFCCC88-DC18-4F8C-A980-810CCC45C416}" srcOrd="3" destOrd="0" presId="urn:microsoft.com/office/officeart/2005/8/layout/default"/>
    <dgm:cxn modelId="{EF8A0850-E3A5-4F2B-B08C-8809DF245039}" type="presParOf" srcId="{3BEC7AB4-7725-4C01-BBBC-913A0CC43F56}" destId="{C121BDC9-D826-4641-B4DC-F2A14B91E8CC}" srcOrd="4" destOrd="0" presId="urn:microsoft.com/office/officeart/2005/8/layout/default"/>
    <dgm:cxn modelId="{01E292DB-CC02-4FA1-94CB-34DEF42FED74}" type="presParOf" srcId="{3BEC7AB4-7725-4C01-BBBC-913A0CC43F56}" destId="{C11C5081-C3D6-4197-A9D1-3F6D43664BD4}" srcOrd="5" destOrd="0" presId="urn:microsoft.com/office/officeart/2005/8/layout/default"/>
    <dgm:cxn modelId="{B5F0D968-7C05-4882-BA46-38C7B6536678}" type="presParOf" srcId="{3BEC7AB4-7725-4C01-BBBC-913A0CC43F56}" destId="{D8721EA2-822E-4747-ACFC-DDC4974DF645}" srcOrd="6" destOrd="0" presId="urn:microsoft.com/office/officeart/2005/8/layout/default"/>
    <dgm:cxn modelId="{DB641D8E-352A-432F-A8F3-F7F7C646F35E}" type="presParOf" srcId="{3BEC7AB4-7725-4C01-BBBC-913A0CC43F56}" destId="{C893A6D2-D449-4FE5-B1F5-BE801E63C8B0}" srcOrd="7" destOrd="0" presId="urn:microsoft.com/office/officeart/2005/8/layout/default"/>
    <dgm:cxn modelId="{1B0A95CE-EDF6-4293-BCEA-2405FE96A290}" type="presParOf" srcId="{3BEC7AB4-7725-4C01-BBBC-913A0CC43F56}" destId="{FBAC434C-9B60-4365-919E-4D283D4A6963}" srcOrd="8" destOrd="0" presId="urn:microsoft.com/office/officeart/2005/8/layout/default"/>
    <dgm:cxn modelId="{916431B4-7E9E-4446-9E2F-2E1C3C366C7C}" type="presParOf" srcId="{3BEC7AB4-7725-4C01-BBBC-913A0CC43F56}" destId="{12DCA6A5-99B2-4911-9815-261D8C89B0C9}" srcOrd="9" destOrd="0" presId="urn:microsoft.com/office/officeart/2005/8/layout/default"/>
    <dgm:cxn modelId="{585B592E-6862-4121-ADEB-FA39E1A1C04A}" type="presParOf" srcId="{3BEC7AB4-7725-4C01-BBBC-913A0CC43F56}" destId="{0F6A9426-2C0E-43FE-BF9D-3D99FAF61F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F6B63-60E1-476C-B543-E03076864823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60A242-FD61-439F-BE46-B695D8E616CC}">
      <dgm:prSet/>
      <dgm:spPr/>
      <dgm:t>
        <a:bodyPr/>
        <a:lstStyle/>
        <a:p>
          <a:r>
            <a:rPr lang="en-US"/>
            <a:t>Your wallet (Driver's License, Debit Card, Credit Card)</a:t>
          </a:r>
        </a:p>
      </dgm:t>
    </dgm:pt>
    <dgm:pt modelId="{AD2A763B-4E87-42EF-93B0-8DCED6FC7BE9}" type="parTrans" cxnId="{58411BFC-BE01-4D38-B172-9E1B441DD1EA}">
      <dgm:prSet/>
      <dgm:spPr/>
      <dgm:t>
        <a:bodyPr/>
        <a:lstStyle/>
        <a:p>
          <a:endParaRPr lang="en-US"/>
        </a:p>
      </dgm:t>
    </dgm:pt>
    <dgm:pt modelId="{F946E31D-D778-482C-8C35-23A48DB987B2}" type="sibTrans" cxnId="{58411BFC-BE01-4D38-B172-9E1B441DD1EA}">
      <dgm:prSet/>
      <dgm:spPr/>
      <dgm:t>
        <a:bodyPr/>
        <a:lstStyle/>
        <a:p>
          <a:endParaRPr lang="en-US"/>
        </a:p>
      </dgm:t>
    </dgm:pt>
    <dgm:pt modelId="{FD76C51D-FCB0-4E35-BEDB-FBF91B3B901A}">
      <dgm:prSet/>
      <dgm:spPr/>
      <dgm:t>
        <a:bodyPr/>
        <a:lstStyle/>
        <a:p>
          <a:r>
            <a:rPr lang="en-US"/>
            <a:t>Social Security Number</a:t>
          </a:r>
        </a:p>
      </dgm:t>
    </dgm:pt>
    <dgm:pt modelId="{03F77A1D-7002-4B86-8DF5-C09E670421B9}" type="parTrans" cxnId="{C468BF38-579D-4D22-A673-FDD63E1BDCB0}">
      <dgm:prSet/>
      <dgm:spPr/>
      <dgm:t>
        <a:bodyPr/>
        <a:lstStyle/>
        <a:p>
          <a:endParaRPr lang="en-US"/>
        </a:p>
      </dgm:t>
    </dgm:pt>
    <dgm:pt modelId="{067794D2-A4CE-46D1-B561-4210DB4F4346}" type="sibTrans" cxnId="{C468BF38-579D-4D22-A673-FDD63E1BDCB0}">
      <dgm:prSet/>
      <dgm:spPr/>
      <dgm:t>
        <a:bodyPr/>
        <a:lstStyle/>
        <a:p>
          <a:endParaRPr lang="en-US"/>
        </a:p>
      </dgm:t>
    </dgm:pt>
    <dgm:pt modelId="{7086E1A3-A816-4471-9B78-9B62D37D245D}">
      <dgm:prSet/>
      <dgm:spPr/>
      <dgm:t>
        <a:bodyPr/>
        <a:lstStyle/>
        <a:p>
          <a:r>
            <a:rPr lang="en-US"/>
            <a:t>Banking Information</a:t>
          </a:r>
        </a:p>
      </dgm:t>
    </dgm:pt>
    <dgm:pt modelId="{6600A290-346C-495A-9C4A-725F61145D8D}" type="parTrans" cxnId="{9E039F46-1F6A-4B41-B350-CB4606AA7620}">
      <dgm:prSet/>
      <dgm:spPr/>
      <dgm:t>
        <a:bodyPr/>
        <a:lstStyle/>
        <a:p>
          <a:endParaRPr lang="en-US"/>
        </a:p>
      </dgm:t>
    </dgm:pt>
    <dgm:pt modelId="{D91F8AA8-F8F3-4435-AE87-C668A00C6FEE}" type="sibTrans" cxnId="{9E039F46-1F6A-4B41-B350-CB4606AA7620}">
      <dgm:prSet/>
      <dgm:spPr/>
      <dgm:t>
        <a:bodyPr/>
        <a:lstStyle/>
        <a:p>
          <a:endParaRPr lang="en-US"/>
        </a:p>
      </dgm:t>
    </dgm:pt>
    <dgm:pt modelId="{E8788885-9172-445E-AC54-61AD9FEFBF63}">
      <dgm:prSet/>
      <dgm:spPr/>
      <dgm:t>
        <a:bodyPr/>
        <a:lstStyle/>
        <a:p>
          <a:r>
            <a:rPr lang="en-US"/>
            <a:t>Log-in IDs/Passwords</a:t>
          </a:r>
        </a:p>
      </dgm:t>
    </dgm:pt>
    <dgm:pt modelId="{D5A61126-B72F-4E15-91BA-1649F564B94D}" type="parTrans" cxnId="{7BC0BBD0-3DC9-49BF-B831-3B9AFB2F681E}">
      <dgm:prSet/>
      <dgm:spPr/>
      <dgm:t>
        <a:bodyPr/>
        <a:lstStyle/>
        <a:p>
          <a:endParaRPr lang="en-US"/>
        </a:p>
      </dgm:t>
    </dgm:pt>
    <dgm:pt modelId="{5E68B65F-A87F-4D2A-A859-E37C722EAC12}" type="sibTrans" cxnId="{7BC0BBD0-3DC9-49BF-B831-3B9AFB2F681E}">
      <dgm:prSet/>
      <dgm:spPr/>
      <dgm:t>
        <a:bodyPr/>
        <a:lstStyle/>
        <a:p>
          <a:endParaRPr lang="en-US"/>
        </a:p>
      </dgm:t>
    </dgm:pt>
    <dgm:pt modelId="{56081E08-3B9C-4CD0-9E1D-201B275F622F}">
      <dgm:prSet/>
      <dgm:spPr/>
      <dgm:t>
        <a:bodyPr/>
        <a:lstStyle/>
        <a:p>
          <a:r>
            <a:rPr lang="en-US"/>
            <a:t>Mother's Maiden Name</a:t>
          </a:r>
        </a:p>
      </dgm:t>
    </dgm:pt>
    <dgm:pt modelId="{E21BFD4F-B6E3-48B2-926C-18E100830713}" type="parTrans" cxnId="{D97620CE-8326-4394-A2C8-D33BE70A09CA}">
      <dgm:prSet/>
      <dgm:spPr/>
      <dgm:t>
        <a:bodyPr/>
        <a:lstStyle/>
        <a:p>
          <a:endParaRPr lang="en-US"/>
        </a:p>
      </dgm:t>
    </dgm:pt>
    <dgm:pt modelId="{C2C667E3-42AE-4A80-9F29-B7AA06D23579}" type="sibTrans" cxnId="{D97620CE-8326-4394-A2C8-D33BE70A09CA}">
      <dgm:prSet/>
      <dgm:spPr/>
      <dgm:t>
        <a:bodyPr/>
        <a:lstStyle/>
        <a:p>
          <a:endParaRPr lang="en-US"/>
        </a:p>
      </dgm:t>
    </dgm:pt>
    <dgm:pt modelId="{B72E4B87-F8EE-451E-A938-2DFC5783C302}" type="pres">
      <dgm:prSet presAssocID="{D69F6B63-60E1-476C-B543-E03076864823}" presName="compositeShape" presStyleCnt="0">
        <dgm:presLayoutVars>
          <dgm:chMax val="7"/>
          <dgm:dir/>
          <dgm:resizeHandles val="exact"/>
        </dgm:presLayoutVars>
      </dgm:prSet>
      <dgm:spPr/>
    </dgm:pt>
    <dgm:pt modelId="{87EC607B-CE42-4701-A166-43E121B7EF64}" type="pres">
      <dgm:prSet presAssocID="{D69F6B63-60E1-476C-B543-E03076864823}" presName="wedge1" presStyleLbl="node1" presStyleIdx="0" presStyleCnt="5"/>
      <dgm:spPr/>
    </dgm:pt>
    <dgm:pt modelId="{C3CF509B-BC68-46EA-91B0-9B24559362BD}" type="pres">
      <dgm:prSet presAssocID="{D69F6B63-60E1-476C-B543-E0307686482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CC27CC1-8F63-4DF5-8F2A-BE6063263E0B}" type="pres">
      <dgm:prSet presAssocID="{D69F6B63-60E1-476C-B543-E03076864823}" presName="wedge2" presStyleLbl="node1" presStyleIdx="1" presStyleCnt="5"/>
      <dgm:spPr/>
    </dgm:pt>
    <dgm:pt modelId="{45505871-52CF-4CAE-965E-B71C047C5A49}" type="pres">
      <dgm:prSet presAssocID="{D69F6B63-60E1-476C-B543-E0307686482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E234950-1E81-4200-B991-36E21C9577FB}" type="pres">
      <dgm:prSet presAssocID="{D69F6B63-60E1-476C-B543-E03076864823}" presName="wedge3" presStyleLbl="node1" presStyleIdx="2" presStyleCnt="5"/>
      <dgm:spPr/>
    </dgm:pt>
    <dgm:pt modelId="{6BDBF092-4D60-40C8-817F-B193726A933A}" type="pres">
      <dgm:prSet presAssocID="{D69F6B63-60E1-476C-B543-E0307686482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D989112-EF9C-4EC7-A977-DD6ABE138E56}" type="pres">
      <dgm:prSet presAssocID="{D69F6B63-60E1-476C-B543-E03076864823}" presName="wedge4" presStyleLbl="node1" presStyleIdx="3" presStyleCnt="5"/>
      <dgm:spPr/>
    </dgm:pt>
    <dgm:pt modelId="{C6629003-0357-4C1E-966D-B7EA446AEEC7}" type="pres">
      <dgm:prSet presAssocID="{D69F6B63-60E1-476C-B543-E0307686482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A3A03D4-C4B7-4C62-89C3-8F4104F4B281}" type="pres">
      <dgm:prSet presAssocID="{D69F6B63-60E1-476C-B543-E03076864823}" presName="wedge5" presStyleLbl="node1" presStyleIdx="4" presStyleCnt="5"/>
      <dgm:spPr/>
    </dgm:pt>
    <dgm:pt modelId="{F840AC0F-57C6-4A98-82FE-7CC92AB63D31}" type="pres">
      <dgm:prSet presAssocID="{D69F6B63-60E1-476C-B543-E0307686482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CF18B14-DC2C-4A8B-9E94-D773802975C0}" type="presOf" srcId="{8960A242-FD61-439F-BE46-B695D8E616CC}" destId="{87EC607B-CE42-4701-A166-43E121B7EF64}" srcOrd="0" destOrd="0" presId="urn:microsoft.com/office/officeart/2005/8/layout/chart3"/>
    <dgm:cxn modelId="{3292BF1A-9202-4F0F-B19E-89276178F9F3}" type="presOf" srcId="{FD76C51D-FCB0-4E35-BEDB-FBF91B3B901A}" destId="{45505871-52CF-4CAE-965E-B71C047C5A49}" srcOrd="1" destOrd="0" presId="urn:microsoft.com/office/officeart/2005/8/layout/chart3"/>
    <dgm:cxn modelId="{CA909F2F-4B61-44B9-AAAD-7EC1907DA203}" type="presOf" srcId="{7086E1A3-A816-4471-9B78-9B62D37D245D}" destId="{6BDBF092-4D60-40C8-817F-B193726A933A}" srcOrd="1" destOrd="0" presId="urn:microsoft.com/office/officeart/2005/8/layout/chart3"/>
    <dgm:cxn modelId="{B3D16C33-29B7-47F0-9BE9-EA7B15B35EED}" type="presOf" srcId="{E8788885-9172-445E-AC54-61AD9FEFBF63}" destId="{3D989112-EF9C-4EC7-A977-DD6ABE138E56}" srcOrd="0" destOrd="0" presId="urn:microsoft.com/office/officeart/2005/8/layout/chart3"/>
    <dgm:cxn modelId="{C468BF38-579D-4D22-A673-FDD63E1BDCB0}" srcId="{D69F6B63-60E1-476C-B543-E03076864823}" destId="{FD76C51D-FCB0-4E35-BEDB-FBF91B3B901A}" srcOrd="1" destOrd="0" parTransId="{03F77A1D-7002-4B86-8DF5-C09E670421B9}" sibTransId="{067794D2-A4CE-46D1-B561-4210DB4F4346}"/>
    <dgm:cxn modelId="{72A5C938-5E8E-4C19-A1DE-9EDEC6959F90}" type="presOf" srcId="{7086E1A3-A816-4471-9B78-9B62D37D245D}" destId="{1E234950-1E81-4200-B991-36E21C9577FB}" srcOrd="0" destOrd="0" presId="urn:microsoft.com/office/officeart/2005/8/layout/chart3"/>
    <dgm:cxn modelId="{9E039F46-1F6A-4B41-B350-CB4606AA7620}" srcId="{D69F6B63-60E1-476C-B543-E03076864823}" destId="{7086E1A3-A816-4471-9B78-9B62D37D245D}" srcOrd="2" destOrd="0" parTransId="{6600A290-346C-495A-9C4A-725F61145D8D}" sibTransId="{D91F8AA8-F8F3-4435-AE87-C668A00C6FEE}"/>
    <dgm:cxn modelId="{49A32F49-5CDB-4294-8474-F11CA67D6E32}" type="presOf" srcId="{8960A242-FD61-439F-BE46-B695D8E616CC}" destId="{C3CF509B-BC68-46EA-91B0-9B24559362BD}" srcOrd="1" destOrd="0" presId="urn:microsoft.com/office/officeart/2005/8/layout/chart3"/>
    <dgm:cxn modelId="{CD5F0981-FC05-4E23-835C-7BCDE705BF3C}" type="presOf" srcId="{FD76C51D-FCB0-4E35-BEDB-FBF91B3B901A}" destId="{DCC27CC1-8F63-4DF5-8F2A-BE6063263E0B}" srcOrd="0" destOrd="0" presId="urn:microsoft.com/office/officeart/2005/8/layout/chart3"/>
    <dgm:cxn modelId="{3B84578D-B73A-4E27-A01C-2413266968CC}" type="presOf" srcId="{56081E08-3B9C-4CD0-9E1D-201B275F622F}" destId="{1A3A03D4-C4B7-4C62-89C3-8F4104F4B281}" srcOrd="0" destOrd="0" presId="urn:microsoft.com/office/officeart/2005/8/layout/chart3"/>
    <dgm:cxn modelId="{B08E79AD-FA49-42BB-AAAF-0BF5BE351B2A}" type="presOf" srcId="{D69F6B63-60E1-476C-B543-E03076864823}" destId="{B72E4B87-F8EE-451E-A938-2DFC5783C302}" srcOrd="0" destOrd="0" presId="urn:microsoft.com/office/officeart/2005/8/layout/chart3"/>
    <dgm:cxn modelId="{F7F4A6BA-8A9F-4CF1-8559-EAD31EC9B79E}" type="presOf" srcId="{E8788885-9172-445E-AC54-61AD9FEFBF63}" destId="{C6629003-0357-4C1E-966D-B7EA446AEEC7}" srcOrd="1" destOrd="0" presId="urn:microsoft.com/office/officeart/2005/8/layout/chart3"/>
    <dgm:cxn modelId="{D97620CE-8326-4394-A2C8-D33BE70A09CA}" srcId="{D69F6B63-60E1-476C-B543-E03076864823}" destId="{56081E08-3B9C-4CD0-9E1D-201B275F622F}" srcOrd="4" destOrd="0" parTransId="{E21BFD4F-B6E3-48B2-926C-18E100830713}" sibTransId="{C2C667E3-42AE-4A80-9F29-B7AA06D23579}"/>
    <dgm:cxn modelId="{7BC0BBD0-3DC9-49BF-B831-3B9AFB2F681E}" srcId="{D69F6B63-60E1-476C-B543-E03076864823}" destId="{E8788885-9172-445E-AC54-61AD9FEFBF63}" srcOrd="3" destOrd="0" parTransId="{D5A61126-B72F-4E15-91BA-1649F564B94D}" sibTransId="{5E68B65F-A87F-4D2A-A859-E37C722EAC12}"/>
    <dgm:cxn modelId="{4C9CFBF3-95FE-4958-96FE-94C5F0D0C646}" type="presOf" srcId="{56081E08-3B9C-4CD0-9E1D-201B275F622F}" destId="{F840AC0F-57C6-4A98-82FE-7CC92AB63D31}" srcOrd="1" destOrd="0" presId="urn:microsoft.com/office/officeart/2005/8/layout/chart3"/>
    <dgm:cxn modelId="{58411BFC-BE01-4D38-B172-9E1B441DD1EA}" srcId="{D69F6B63-60E1-476C-B543-E03076864823}" destId="{8960A242-FD61-439F-BE46-B695D8E616CC}" srcOrd="0" destOrd="0" parTransId="{AD2A763B-4E87-42EF-93B0-8DCED6FC7BE9}" sibTransId="{F946E31D-D778-482C-8C35-23A48DB987B2}"/>
    <dgm:cxn modelId="{65F08501-BA61-415F-9989-39D3413CF581}" type="presParOf" srcId="{B72E4B87-F8EE-451E-A938-2DFC5783C302}" destId="{87EC607B-CE42-4701-A166-43E121B7EF64}" srcOrd="0" destOrd="0" presId="urn:microsoft.com/office/officeart/2005/8/layout/chart3"/>
    <dgm:cxn modelId="{869E2FDB-0C05-4C39-8C2E-02698921FAD9}" type="presParOf" srcId="{B72E4B87-F8EE-451E-A938-2DFC5783C302}" destId="{C3CF509B-BC68-46EA-91B0-9B24559362BD}" srcOrd="1" destOrd="0" presId="urn:microsoft.com/office/officeart/2005/8/layout/chart3"/>
    <dgm:cxn modelId="{1BB2BFAC-496D-47DB-AF9C-ECBA98574187}" type="presParOf" srcId="{B72E4B87-F8EE-451E-A938-2DFC5783C302}" destId="{DCC27CC1-8F63-4DF5-8F2A-BE6063263E0B}" srcOrd="2" destOrd="0" presId="urn:microsoft.com/office/officeart/2005/8/layout/chart3"/>
    <dgm:cxn modelId="{632E38D8-AF73-4855-8EED-07D8C3D7EA25}" type="presParOf" srcId="{B72E4B87-F8EE-451E-A938-2DFC5783C302}" destId="{45505871-52CF-4CAE-965E-B71C047C5A49}" srcOrd="3" destOrd="0" presId="urn:microsoft.com/office/officeart/2005/8/layout/chart3"/>
    <dgm:cxn modelId="{857A55A0-F987-459F-BD57-1D954D3105BF}" type="presParOf" srcId="{B72E4B87-F8EE-451E-A938-2DFC5783C302}" destId="{1E234950-1E81-4200-B991-36E21C9577FB}" srcOrd="4" destOrd="0" presId="urn:microsoft.com/office/officeart/2005/8/layout/chart3"/>
    <dgm:cxn modelId="{59331388-F32A-4A2E-B81A-69E91434050A}" type="presParOf" srcId="{B72E4B87-F8EE-451E-A938-2DFC5783C302}" destId="{6BDBF092-4D60-40C8-817F-B193726A933A}" srcOrd="5" destOrd="0" presId="urn:microsoft.com/office/officeart/2005/8/layout/chart3"/>
    <dgm:cxn modelId="{63A51B7E-9D79-4C83-A0B7-6F61914C0D7D}" type="presParOf" srcId="{B72E4B87-F8EE-451E-A938-2DFC5783C302}" destId="{3D989112-EF9C-4EC7-A977-DD6ABE138E56}" srcOrd="6" destOrd="0" presId="urn:microsoft.com/office/officeart/2005/8/layout/chart3"/>
    <dgm:cxn modelId="{8C09A5EF-5BF1-4CDA-ADB9-7466542E3E72}" type="presParOf" srcId="{B72E4B87-F8EE-451E-A938-2DFC5783C302}" destId="{C6629003-0357-4C1E-966D-B7EA446AEEC7}" srcOrd="7" destOrd="0" presId="urn:microsoft.com/office/officeart/2005/8/layout/chart3"/>
    <dgm:cxn modelId="{CA3FF38E-B23C-4602-BE4F-083B1DADE6B1}" type="presParOf" srcId="{B72E4B87-F8EE-451E-A938-2DFC5783C302}" destId="{1A3A03D4-C4B7-4C62-89C3-8F4104F4B281}" srcOrd="8" destOrd="0" presId="urn:microsoft.com/office/officeart/2005/8/layout/chart3"/>
    <dgm:cxn modelId="{7EE92136-586A-4BD9-A0D4-B3EDF8EB5FC9}" type="presParOf" srcId="{B72E4B87-F8EE-451E-A938-2DFC5783C302}" destId="{F840AC0F-57C6-4A98-82FE-7CC92AB63D31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1C8DA8-88BA-4281-BBE7-80FA8395F4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8EA772-2614-49A5-9A6B-16682C724307}">
      <dgm:prSet/>
      <dgm:spPr/>
      <dgm:t>
        <a:bodyPr/>
        <a:lstStyle/>
        <a:p>
          <a:r>
            <a:rPr lang="en-US"/>
            <a:t>Purchases on your bank account statement you didn't make</a:t>
          </a:r>
        </a:p>
      </dgm:t>
    </dgm:pt>
    <dgm:pt modelId="{EB5BACB7-F818-4B05-942F-1E5C32B8C290}" type="parTrans" cxnId="{952BC6A4-EE69-41FA-AF9B-8FB224348975}">
      <dgm:prSet/>
      <dgm:spPr/>
      <dgm:t>
        <a:bodyPr/>
        <a:lstStyle/>
        <a:p>
          <a:endParaRPr lang="en-US"/>
        </a:p>
      </dgm:t>
    </dgm:pt>
    <dgm:pt modelId="{69D0DA8C-10C2-45CB-81B3-8A2936619333}" type="sibTrans" cxnId="{952BC6A4-EE69-41FA-AF9B-8FB224348975}">
      <dgm:prSet/>
      <dgm:spPr/>
      <dgm:t>
        <a:bodyPr/>
        <a:lstStyle/>
        <a:p>
          <a:endParaRPr lang="en-US"/>
        </a:p>
      </dgm:t>
    </dgm:pt>
    <dgm:pt modelId="{5C086A43-21C7-4010-94AC-932F2F9B87B4}">
      <dgm:prSet/>
      <dgm:spPr/>
      <dgm:t>
        <a:bodyPr/>
        <a:lstStyle/>
        <a:p>
          <a:r>
            <a:rPr lang="en-US"/>
            <a:t>Purchases on your credit card you didn't make</a:t>
          </a:r>
        </a:p>
      </dgm:t>
    </dgm:pt>
    <dgm:pt modelId="{72159AD1-6C4C-4932-8DB3-7378D3D3335C}" type="parTrans" cxnId="{76731E00-D7FD-4DBE-B217-82481946CAE3}">
      <dgm:prSet/>
      <dgm:spPr/>
      <dgm:t>
        <a:bodyPr/>
        <a:lstStyle/>
        <a:p>
          <a:endParaRPr lang="en-US"/>
        </a:p>
      </dgm:t>
    </dgm:pt>
    <dgm:pt modelId="{16C97092-0668-430B-8651-0B513D522C64}" type="sibTrans" cxnId="{76731E00-D7FD-4DBE-B217-82481946CAE3}">
      <dgm:prSet/>
      <dgm:spPr/>
      <dgm:t>
        <a:bodyPr/>
        <a:lstStyle/>
        <a:p>
          <a:endParaRPr lang="en-US"/>
        </a:p>
      </dgm:t>
    </dgm:pt>
    <dgm:pt modelId="{63E2EE5F-6C18-411D-AA64-38B099FF6BC0}">
      <dgm:prSet/>
      <dgm:spPr/>
      <dgm:t>
        <a:bodyPr/>
        <a:lstStyle/>
        <a:p>
          <a:r>
            <a:rPr lang="en-US"/>
            <a:t>Communication concerning a new account you didn't open</a:t>
          </a:r>
        </a:p>
      </dgm:t>
    </dgm:pt>
    <dgm:pt modelId="{2862424C-0B2C-4A8C-9EC0-C9D10C27084C}" type="parTrans" cxnId="{BB850939-73A5-4D76-B0A8-4066EA8EEB9F}">
      <dgm:prSet/>
      <dgm:spPr/>
      <dgm:t>
        <a:bodyPr/>
        <a:lstStyle/>
        <a:p>
          <a:endParaRPr lang="en-US"/>
        </a:p>
      </dgm:t>
    </dgm:pt>
    <dgm:pt modelId="{4DED8143-1932-4EC8-A117-2CFA55EBC256}" type="sibTrans" cxnId="{BB850939-73A5-4D76-B0A8-4066EA8EEB9F}">
      <dgm:prSet/>
      <dgm:spPr/>
      <dgm:t>
        <a:bodyPr/>
        <a:lstStyle/>
        <a:p>
          <a:endParaRPr lang="en-US"/>
        </a:p>
      </dgm:t>
    </dgm:pt>
    <dgm:pt modelId="{CC2784E2-1BE7-40AE-B84D-B5284A34D149}">
      <dgm:prSet/>
      <dgm:spPr/>
      <dgm:t>
        <a:bodyPr/>
        <a:lstStyle/>
        <a:p>
          <a:r>
            <a:rPr lang="en-US"/>
            <a:t>Missing mail</a:t>
          </a:r>
        </a:p>
      </dgm:t>
    </dgm:pt>
    <dgm:pt modelId="{A3E9C17F-78DE-4ABC-8FB3-99BDD5BCFD6C}" type="parTrans" cxnId="{7ECC2D9B-391C-4581-AF96-3B261584BD83}">
      <dgm:prSet/>
      <dgm:spPr/>
      <dgm:t>
        <a:bodyPr/>
        <a:lstStyle/>
        <a:p>
          <a:endParaRPr lang="en-US"/>
        </a:p>
      </dgm:t>
    </dgm:pt>
    <dgm:pt modelId="{D5B7F315-2F72-46B2-96C8-25D25F075B79}" type="sibTrans" cxnId="{7ECC2D9B-391C-4581-AF96-3B261584BD83}">
      <dgm:prSet/>
      <dgm:spPr/>
      <dgm:t>
        <a:bodyPr/>
        <a:lstStyle/>
        <a:p>
          <a:endParaRPr lang="en-US"/>
        </a:p>
      </dgm:t>
    </dgm:pt>
    <dgm:pt modelId="{2CC89C4E-4323-4927-9723-C79F11CD6144}">
      <dgm:prSet/>
      <dgm:spPr/>
      <dgm:t>
        <a:bodyPr/>
        <a:lstStyle/>
        <a:p>
          <a:r>
            <a:rPr lang="en-US"/>
            <a:t>Regular bills are not delivered</a:t>
          </a:r>
        </a:p>
      </dgm:t>
    </dgm:pt>
    <dgm:pt modelId="{D8CDA143-C1C2-49B8-B17C-954BF9A0D485}" type="parTrans" cxnId="{98E3DDAA-8D74-4587-B228-B6E870C5E60A}">
      <dgm:prSet/>
      <dgm:spPr/>
      <dgm:t>
        <a:bodyPr/>
        <a:lstStyle/>
        <a:p>
          <a:endParaRPr lang="en-US"/>
        </a:p>
      </dgm:t>
    </dgm:pt>
    <dgm:pt modelId="{362C9081-0B6B-40DB-836F-12F5C96501B7}" type="sibTrans" cxnId="{98E3DDAA-8D74-4587-B228-B6E870C5E60A}">
      <dgm:prSet/>
      <dgm:spPr/>
      <dgm:t>
        <a:bodyPr/>
        <a:lstStyle/>
        <a:p>
          <a:endParaRPr lang="en-US"/>
        </a:p>
      </dgm:t>
    </dgm:pt>
    <dgm:pt modelId="{ECF31A0C-D363-416B-A7CB-DF81481754FE}" type="pres">
      <dgm:prSet presAssocID="{791C8DA8-88BA-4281-BBE7-80FA8395F4C2}" presName="linear" presStyleCnt="0">
        <dgm:presLayoutVars>
          <dgm:animLvl val="lvl"/>
          <dgm:resizeHandles val="exact"/>
        </dgm:presLayoutVars>
      </dgm:prSet>
      <dgm:spPr/>
    </dgm:pt>
    <dgm:pt modelId="{28A19155-D8B9-49D9-B880-34704C1189CA}" type="pres">
      <dgm:prSet presAssocID="{A78EA772-2614-49A5-9A6B-16682C72430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F5CB45-775C-4044-ABFC-4F065487A562}" type="pres">
      <dgm:prSet presAssocID="{69D0DA8C-10C2-45CB-81B3-8A2936619333}" presName="spacer" presStyleCnt="0"/>
      <dgm:spPr/>
    </dgm:pt>
    <dgm:pt modelId="{D52CB653-085F-44BB-9A68-45B9C6637718}" type="pres">
      <dgm:prSet presAssocID="{5C086A43-21C7-4010-94AC-932F2F9B87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822B64-77AE-4145-8B85-F79C68CE92A8}" type="pres">
      <dgm:prSet presAssocID="{16C97092-0668-430B-8651-0B513D522C64}" presName="spacer" presStyleCnt="0"/>
      <dgm:spPr/>
    </dgm:pt>
    <dgm:pt modelId="{4158820A-B110-4845-ABD1-79D066F410D0}" type="pres">
      <dgm:prSet presAssocID="{63E2EE5F-6C18-411D-AA64-38B099FF6BC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4AC4302-D099-4CE7-843C-A40D823F38C0}" type="pres">
      <dgm:prSet presAssocID="{4DED8143-1932-4EC8-A117-2CFA55EBC256}" presName="spacer" presStyleCnt="0"/>
      <dgm:spPr/>
    </dgm:pt>
    <dgm:pt modelId="{5FF0F15E-2C4D-4494-89AD-DD656C5EC900}" type="pres">
      <dgm:prSet presAssocID="{CC2784E2-1BE7-40AE-B84D-B5284A34D1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9A0A42-D04D-484B-88A7-5DA8E3B99F62}" type="pres">
      <dgm:prSet presAssocID="{D5B7F315-2F72-46B2-96C8-25D25F075B79}" presName="spacer" presStyleCnt="0"/>
      <dgm:spPr/>
    </dgm:pt>
    <dgm:pt modelId="{82A05F4D-CBC0-4AEF-8467-E67576FBFCB2}" type="pres">
      <dgm:prSet presAssocID="{2CC89C4E-4323-4927-9723-C79F11CD614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6731E00-D7FD-4DBE-B217-82481946CAE3}" srcId="{791C8DA8-88BA-4281-BBE7-80FA8395F4C2}" destId="{5C086A43-21C7-4010-94AC-932F2F9B87B4}" srcOrd="1" destOrd="0" parTransId="{72159AD1-6C4C-4932-8DB3-7378D3D3335C}" sibTransId="{16C97092-0668-430B-8651-0B513D522C64}"/>
    <dgm:cxn modelId="{BB850939-73A5-4D76-B0A8-4066EA8EEB9F}" srcId="{791C8DA8-88BA-4281-BBE7-80FA8395F4C2}" destId="{63E2EE5F-6C18-411D-AA64-38B099FF6BC0}" srcOrd="2" destOrd="0" parTransId="{2862424C-0B2C-4A8C-9EC0-C9D10C27084C}" sibTransId="{4DED8143-1932-4EC8-A117-2CFA55EBC256}"/>
    <dgm:cxn modelId="{E51FFB67-AEEF-4ECD-ABEC-77E737E130E9}" type="presOf" srcId="{5C086A43-21C7-4010-94AC-932F2F9B87B4}" destId="{D52CB653-085F-44BB-9A68-45B9C6637718}" srcOrd="0" destOrd="0" presId="urn:microsoft.com/office/officeart/2005/8/layout/vList2"/>
    <dgm:cxn modelId="{95524B73-F3F0-4442-8C1E-281603701AB2}" type="presOf" srcId="{791C8DA8-88BA-4281-BBE7-80FA8395F4C2}" destId="{ECF31A0C-D363-416B-A7CB-DF81481754FE}" srcOrd="0" destOrd="0" presId="urn:microsoft.com/office/officeart/2005/8/layout/vList2"/>
    <dgm:cxn modelId="{CC12B656-1A38-4640-804E-0066ED96A174}" type="presOf" srcId="{63E2EE5F-6C18-411D-AA64-38B099FF6BC0}" destId="{4158820A-B110-4845-ABD1-79D066F410D0}" srcOrd="0" destOrd="0" presId="urn:microsoft.com/office/officeart/2005/8/layout/vList2"/>
    <dgm:cxn modelId="{F42C7898-744B-4104-B7F4-AD2018132CFF}" type="presOf" srcId="{2CC89C4E-4323-4927-9723-C79F11CD6144}" destId="{82A05F4D-CBC0-4AEF-8467-E67576FBFCB2}" srcOrd="0" destOrd="0" presId="urn:microsoft.com/office/officeart/2005/8/layout/vList2"/>
    <dgm:cxn modelId="{7ECC2D9B-391C-4581-AF96-3B261584BD83}" srcId="{791C8DA8-88BA-4281-BBE7-80FA8395F4C2}" destId="{CC2784E2-1BE7-40AE-B84D-B5284A34D149}" srcOrd="3" destOrd="0" parTransId="{A3E9C17F-78DE-4ABC-8FB3-99BDD5BCFD6C}" sibTransId="{D5B7F315-2F72-46B2-96C8-25D25F075B79}"/>
    <dgm:cxn modelId="{952BC6A4-EE69-41FA-AF9B-8FB224348975}" srcId="{791C8DA8-88BA-4281-BBE7-80FA8395F4C2}" destId="{A78EA772-2614-49A5-9A6B-16682C724307}" srcOrd="0" destOrd="0" parTransId="{EB5BACB7-F818-4B05-942F-1E5C32B8C290}" sibTransId="{69D0DA8C-10C2-45CB-81B3-8A2936619333}"/>
    <dgm:cxn modelId="{EB8DF6A4-BD09-4821-A400-A13C9DEF695A}" type="presOf" srcId="{CC2784E2-1BE7-40AE-B84D-B5284A34D149}" destId="{5FF0F15E-2C4D-4494-89AD-DD656C5EC900}" srcOrd="0" destOrd="0" presId="urn:microsoft.com/office/officeart/2005/8/layout/vList2"/>
    <dgm:cxn modelId="{98E3DDAA-8D74-4587-B228-B6E870C5E60A}" srcId="{791C8DA8-88BA-4281-BBE7-80FA8395F4C2}" destId="{2CC89C4E-4323-4927-9723-C79F11CD6144}" srcOrd="4" destOrd="0" parTransId="{D8CDA143-C1C2-49B8-B17C-954BF9A0D485}" sibTransId="{362C9081-0B6B-40DB-836F-12F5C96501B7}"/>
    <dgm:cxn modelId="{FBF4C2FC-243E-46DF-A8BA-0F17F112D362}" type="presOf" srcId="{A78EA772-2614-49A5-9A6B-16682C724307}" destId="{28A19155-D8B9-49D9-B880-34704C1189CA}" srcOrd="0" destOrd="0" presId="urn:microsoft.com/office/officeart/2005/8/layout/vList2"/>
    <dgm:cxn modelId="{6C49E89C-DC27-4238-9957-E00A8AE25BC5}" type="presParOf" srcId="{ECF31A0C-D363-416B-A7CB-DF81481754FE}" destId="{28A19155-D8B9-49D9-B880-34704C1189CA}" srcOrd="0" destOrd="0" presId="urn:microsoft.com/office/officeart/2005/8/layout/vList2"/>
    <dgm:cxn modelId="{0F577915-0F82-4A8D-9662-D8FA3F5748AC}" type="presParOf" srcId="{ECF31A0C-D363-416B-A7CB-DF81481754FE}" destId="{B0F5CB45-775C-4044-ABFC-4F065487A562}" srcOrd="1" destOrd="0" presId="urn:microsoft.com/office/officeart/2005/8/layout/vList2"/>
    <dgm:cxn modelId="{956A1EA8-F9FC-47B6-AC5F-806C79716A06}" type="presParOf" srcId="{ECF31A0C-D363-416B-A7CB-DF81481754FE}" destId="{D52CB653-085F-44BB-9A68-45B9C6637718}" srcOrd="2" destOrd="0" presId="urn:microsoft.com/office/officeart/2005/8/layout/vList2"/>
    <dgm:cxn modelId="{72129930-A304-4B6B-A41C-AF20A68D91AB}" type="presParOf" srcId="{ECF31A0C-D363-416B-A7CB-DF81481754FE}" destId="{02822B64-77AE-4145-8B85-F79C68CE92A8}" srcOrd="3" destOrd="0" presId="urn:microsoft.com/office/officeart/2005/8/layout/vList2"/>
    <dgm:cxn modelId="{F6896040-3ADF-44AA-8357-F470D7D974CF}" type="presParOf" srcId="{ECF31A0C-D363-416B-A7CB-DF81481754FE}" destId="{4158820A-B110-4845-ABD1-79D066F410D0}" srcOrd="4" destOrd="0" presId="urn:microsoft.com/office/officeart/2005/8/layout/vList2"/>
    <dgm:cxn modelId="{5FA09FD9-533E-407A-8421-8CCB07551574}" type="presParOf" srcId="{ECF31A0C-D363-416B-A7CB-DF81481754FE}" destId="{F4AC4302-D099-4CE7-843C-A40D823F38C0}" srcOrd="5" destOrd="0" presId="urn:microsoft.com/office/officeart/2005/8/layout/vList2"/>
    <dgm:cxn modelId="{3C1F1DBE-6798-4B81-8A3B-5B6889D27F88}" type="presParOf" srcId="{ECF31A0C-D363-416B-A7CB-DF81481754FE}" destId="{5FF0F15E-2C4D-4494-89AD-DD656C5EC900}" srcOrd="6" destOrd="0" presId="urn:microsoft.com/office/officeart/2005/8/layout/vList2"/>
    <dgm:cxn modelId="{EFAEC7D0-1CF1-41AC-9A16-3511054A09ED}" type="presParOf" srcId="{ECF31A0C-D363-416B-A7CB-DF81481754FE}" destId="{729A0A42-D04D-484B-88A7-5DA8E3B99F62}" srcOrd="7" destOrd="0" presId="urn:microsoft.com/office/officeart/2005/8/layout/vList2"/>
    <dgm:cxn modelId="{620E9CC6-2F6A-40F4-9FAC-07475D167B38}" type="presParOf" srcId="{ECF31A0C-D363-416B-A7CB-DF81481754FE}" destId="{82A05F4D-CBC0-4AEF-8467-E67576FBFC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FD8308-CD32-4148-8CD6-6CEA81E48484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CDC8D0E-4F7B-453C-B3D3-C7905C8FC583}">
      <dgm:prSet/>
      <dgm:spPr/>
      <dgm:t>
        <a:bodyPr/>
        <a:lstStyle/>
        <a:p>
          <a:r>
            <a:rPr lang="en-US"/>
            <a:t>Social Security Number</a:t>
          </a:r>
        </a:p>
      </dgm:t>
    </dgm:pt>
    <dgm:pt modelId="{C2071650-33E3-43DE-8F11-C6843F3DD9C9}" type="parTrans" cxnId="{BBB4197E-DAD3-48EC-AA3A-5D16D1B193BF}">
      <dgm:prSet/>
      <dgm:spPr/>
      <dgm:t>
        <a:bodyPr/>
        <a:lstStyle/>
        <a:p>
          <a:endParaRPr lang="en-US"/>
        </a:p>
      </dgm:t>
    </dgm:pt>
    <dgm:pt modelId="{F5CB33AB-D427-44F1-A285-C29DBDB0DFF2}" type="sibTrans" cxnId="{BBB4197E-DAD3-48EC-AA3A-5D16D1B193BF}">
      <dgm:prSet/>
      <dgm:spPr/>
      <dgm:t>
        <a:bodyPr/>
        <a:lstStyle/>
        <a:p>
          <a:endParaRPr lang="en-US"/>
        </a:p>
      </dgm:t>
    </dgm:pt>
    <dgm:pt modelId="{BCB53781-6A3B-4CD6-9BE7-6F354A0023EA}">
      <dgm:prSet/>
      <dgm:spPr/>
      <dgm:t>
        <a:bodyPr/>
        <a:lstStyle/>
        <a:p>
          <a:r>
            <a:rPr lang="en-US"/>
            <a:t>Birthdate</a:t>
          </a:r>
        </a:p>
      </dgm:t>
    </dgm:pt>
    <dgm:pt modelId="{781D268B-38E0-4A7F-975D-93FCFF3EF3F7}" type="parTrans" cxnId="{AA309F05-5473-41A9-B0D2-835558C96C92}">
      <dgm:prSet/>
      <dgm:spPr/>
      <dgm:t>
        <a:bodyPr/>
        <a:lstStyle/>
        <a:p>
          <a:endParaRPr lang="en-US"/>
        </a:p>
      </dgm:t>
    </dgm:pt>
    <dgm:pt modelId="{E416DEA5-7AE9-49EB-8856-101DCEC9AD99}" type="sibTrans" cxnId="{AA309F05-5473-41A9-B0D2-835558C96C92}">
      <dgm:prSet/>
      <dgm:spPr/>
      <dgm:t>
        <a:bodyPr/>
        <a:lstStyle/>
        <a:p>
          <a:endParaRPr lang="en-US"/>
        </a:p>
      </dgm:t>
    </dgm:pt>
    <dgm:pt modelId="{325A3464-32F8-4D79-BB07-F8677DA9E848}">
      <dgm:prSet/>
      <dgm:spPr/>
      <dgm:t>
        <a:bodyPr/>
        <a:lstStyle/>
        <a:p>
          <a:r>
            <a:rPr lang="en-US"/>
            <a:t>Physical/Mailing Address</a:t>
          </a:r>
        </a:p>
      </dgm:t>
    </dgm:pt>
    <dgm:pt modelId="{C94161CD-FE29-40A1-AC4A-A7FB70AF180E}" type="parTrans" cxnId="{A3C3076E-4E7A-4E6E-8373-FD8518B52B0B}">
      <dgm:prSet/>
      <dgm:spPr/>
      <dgm:t>
        <a:bodyPr/>
        <a:lstStyle/>
        <a:p>
          <a:endParaRPr lang="en-US"/>
        </a:p>
      </dgm:t>
    </dgm:pt>
    <dgm:pt modelId="{A2177BC3-4066-444A-BE6C-CB3C6E62D269}" type="sibTrans" cxnId="{A3C3076E-4E7A-4E6E-8373-FD8518B52B0B}">
      <dgm:prSet/>
      <dgm:spPr/>
      <dgm:t>
        <a:bodyPr/>
        <a:lstStyle/>
        <a:p>
          <a:endParaRPr lang="en-US"/>
        </a:p>
      </dgm:t>
    </dgm:pt>
    <dgm:pt modelId="{6EF464E5-F72F-469F-9B98-FA26FA6F6FA2}">
      <dgm:prSet/>
      <dgm:spPr/>
      <dgm:t>
        <a:bodyPr/>
        <a:lstStyle/>
        <a:p>
          <a:r>
            <a:rPr lang="en-US"/>
            <a:t>Driver's License ID Number</a:t>
          </a:r>
        </a:p>
      </dgm:t>
    </dgm:pt>
    <dgm:pt modelId="{BA5859B3-5D9C-4B82-8B8A-288F508C884F}" type="parTrans" cxnId="{A34EEDD3-6CCD-4FE5-B2E6-F16C01F69F28}">
      <dgm:prSet/>
      <dgm:spPr/>
      <dgm:t>
        <a:bodyPr/>
        <a:lstStyle/>
        <a:p>
          <a:endParaRPr lang="en-US"/>
        </a:p>
      </dgm:t>
    </dgm:pt>
    <dgm:pt modelId="{B459E217-AC10-4DF8-95E3-8EC8B619CC0C}" type="sibTrans" cxnId="{A34EEDD3-6CCD-4FE5-B2E6-F16C01F69F28}">
      <dgm:prSet/>
      <dgm:spPr/>
      <dgm:t>
        <a:bodyPr/>
        <a:lstStyle/>
        <a:p>
          <a:endParaRPr lang="en-US"/>
        </a:p>
      </dgm:t>
    </dgm:pt>
    <dgm:pt modelId="{B7DE02F5-5A0B-4FB9-9553-B3A1CD4F7B23}">
      <dgm:prSet/>
      <dgm:spPr/>
      <dgm:t>
        <a:bodyPr/>
        <a:lstStyle/>
        <a:p>
          <a:r>
            <a:rPr lang="en-US"/>
            <a:t>Bank Statements</a:t>
          </a:r>
        </a:p>
      </dgm:t>
    </dgm:pt>
    <dgm:pt modelId="{34C484C4-EE7A-438D-A791-7BA29D6ED56C}" type="parTrans" cxnId="{559E1826-4BAB-4152-95C9-3DEC41428666}">
      <dgm:prSet/>
      <dgm:spPr/>
      <dgm:t>
        <a:bodyPr/>
        <a:lstStyle/>
        <a:p>
          <a:endParaRPr lang="en-US"/>
        </a:p>
      </dgm:t>
    </dgm:pt>
    <dgm:pt modelId="{588C1DFA-B597-479B-BE66-738C0D104B87}" type="sibTrans" cxnId="{559E1826-4BAB-4152-95C9-3DEC41428666}">
      <dgm:prSet/>
      <dgm:spPr/>
      <dgm:t>
        <a:bodyPr/>
        <a:lstStyle/>
        <a:p>
          <a:endParaRPr lang="en-US"/>
        </a:p>
      </dgm:t>
    </dgm:pt>
    <dgm:pt modelId="{2A140F46-0544-4F51-A93B-52F7A840C8B4}">
      <dgm:prSet/>
      <dgm:spPr/>
      <dgm:t>
        <a:bodyPr/>
        <a:lstStyle/>
        <a:p>
          <a:r>
            <a:rPr lang="en-US"/>
            <a:t>Loan Information</a:t>
          </a:r>
        </a:p>
      </dgm:t>
    </dgm:pt>
    <dgm:pt modelId="{CA461EFD-7A4C-4ED0-863D-E88796DF5FA6}" type="parTrans" cxnId="{A27A1433-0D1D-40BF-A647-B9A870F04C26}">
      <dgm:prSet/>
      <dgm:spPr/>
      <dgm:t>
        <a:bodyPr/>
        <a:lstStyle/>
        <a:p>
          <a:endParaRPr lang="en-US"/>
        </a:p>
      </dgm:t>
    </dgm:pt>
    <dgm:pt modelId="{CBB42133-2042-45BF-9526-1CC256D41A96}" type="sibTrans" cxnId="{A27A1433-0D1D-40BF-A647-B9A870F04C26}">
      <dgm:prSet/>
      <dgm:spPr/>
      <dgm:t>
        <a:bodyPr/>
        <a:lstStyle/>
        <a:p>
          <a:endParaRPr lang="en-US"/>
        </a:p>
      </dgm:t>
    </dgm:pt>
    <dgm:pt modelId="{D236A17B-C72C-497F-95C6-D82C1468BCF8}">
      <dgm:prSet/>
      <dgm:spPr/>
      <dgm:t>
        <a:bodyPr/>
        <a:lstStyle/>
        <a:p>
          <a:r>
            <a:rPr lang="en-US"/>
            <a:t>Pay Stubs</a:t>
          </a:r>
        </a:p>
      </dgm:t>
    </dgm:pt>
    <dgm:pt modelId="{882D7D5C-CD2C-492F-AFA7-BC5DC2E791BF}" type="parTrans" cxnId="{F2D7F1BD-459F-4B01-BAA9-EE364226A9BD}">
      <dgm:prSet/>
      <dgm:spPr/>
      <dgm:t>
        <a:bodyPr/>
        <a:lstStyle/>
        <a:p>
          <a:endParaRPr lang="en-US"/>
        </a:p>
      </dgm:t>
    </dgm:pt>
    <dgm:pt modelId="{86210EBC-98F6-4FF5-904A-26D4B40401BD}" type="sibTrans" cxnId="{F2D7F1BD-459F-4B01-BAA9-EE364226A9BD}">
      <dgm:prSet/>
      <dgm:spPr/>
      <dgm:t>
        <a:bodyPr/>
        <a:lstStyle/>
        <a:p>
          <a:endParaRPr lang="en-US"/>
        </a:p>
      </dgm:t>
    </dgm:pt>
    <dgm:pt modelId="{68535498-2781-4097-957C-F3BEC94CC107}">
      <dgm:prSet/>
      <dgm:spPr/>
      <dgm:t>
        <a:bodyPr/>
        <a:lstStyle/>
        <a:p>
          <a:r>
            <a:rPr lang="en-US"/>
            <a:t>Passport</a:t>
          </a:r>
        </a:p>
      </dgm:t>
    </dgm:pt>
    <dgm:pt modelId="{57F74D5F-8BF8-4557-88F1-D9A88CB59CE1}" type="parTrans" cxnId="{F1D244F6-93C1-45F0-82D1-9F2C3E8D2D53}">
      <dgm:prSet/>
      <dgm:spPr/>
      <dgm:t>
        <a:bodyPr/>
        <a:lstStyle/>
        <a:p>
          <a:endParaRPr lang="en-US"/>
        </a:p>
      </dgm:t>
    </dgm:pt>
    <dgm:pt modelId="{2F9F8DE3-E80E-4475-BC62-0517108B0356}" type="sibTrans" cxnId="{F1D244F6-93C1-45F0-82D1-9F2C3E8D2D53}">
      <dgm:prSet/>
      <dgm:spPr/>
      <dgm:t>
        <a:bodyPr/>
        <a:lstStyle/>
        <a:p>
          <a:endParaRPr lang="en-US"/>
        </a:p>
      </dgm:t>
    </dgm:pt>
    <dgm:pt modelId="{5C9D1178-EB70-4D87-9CC3-E9B79F2390AB}">
      <dgm:prSet/>
      <dgm:spPr/>
      <dgm:t>
        <a:bodyPr/>
        <a:lstStyle/>
        <a:p>
          <a:r>
            <a:rPr lang="en-US"/>
            <a:t>College Transcripts</a:t>
          </a:r>
        </a:p>
      </dgm:t>
    </dgm:pt>
    <dgm:pt modelId="{831E442F-0348-4367-9BB6-F1A9B8820A93}" type="parTrans" cxnId="{A47E672D-E274-4F41-BC53-272C3BD1BD56}">
      <dgm:prSet/>
      <dgm:spPr/>
      <dgm:t>
        <a:bodyPr/>
        <a:lstStyle/>
        <a:p>
          <a:endParaRPr lang="en-US"/>
        </a:p>
      </dgm:t>
    </dgm:pt>
    <dgm:pt modelId="{5A5A3827-C23C-4CC0-B3F8-D48A8FCEE3CE}" type="sibTrans" cxnId="{A47E672D-E274-4F41-BC53-272C3BD1BD56}">
      <dgm:prSet/>
      <dgm:spPr/>
      <dgm:t>
        <a:bodyPr/>
        <a:lstStyle/>
        <a:p>
          <a:endParaRPr lang="en-US"/>
        </a:p>
      </dgm:t>
    </dgm:pt>
    <dgm:pt modelId="{541477B1-E170-437F-A2C2-2D855D52E6A6}">
      <dgm:prSet/>
      <dgm:spPr/>
      <dgm:t>
        <a:bodyPr/>
        <a:lstStyle/>
        <a:p>
          <a:r>
            <a:rPr lang="en-US"/>
            <a:t>Tax Returns</a:t>
          </a:r>
        </a:p>
      </dgm:t>
    </dgm:pt>
    <dgm:pt modelId="{325023E6-4439-4D14-852D-97894F315AD9}" type="parTrans" cxnId="{8C9D8230-D514-4A66-98DA-471F2A90A735}">
      <dgm:prSet/>
      <dgm:spPr/>
      <dgm:t>
        <a:bodyPr/>
        <a:lstStyle/>
        <a:p>
          <a:endParaRPr lang="en-US"/>
        </a:p>
      </dgm:t>
    </dgm:pt>
    <dgm:pt modelId="{38FE20FF-1A66-4834-8F60-94CD7C414D7F}" type="sibTrans" cxnId="{8C9D8230-D514-4A66-98DA-471F2A90A735}">
      <dgm:prSet/>
      <dgm:spPr/>
      <dgm:t>
        <a:bodyPr/>
        <a:lstStyle/>
        <a:p>
          <a:endParaRPr lang="en-US"/>
        </a:p>
      </dgm:t>
    </dgm:pt>
    <dgm:pt modelId="{77B64969-51F4-4034-92FB-A2BBBBB6585F}">
      <dgm:prSet/>
      <dgm:spPr/>
      <dgm:t>
        <a:bodyPr/>
        <a:lstStyle/>
        <a:p>
          <a:r>
            <a:rPr lang="en-US"/>
            <a:t>Bank Checks</a:t>
          </a:r>
        </a:p>
      </dgm:t>
    </dgm:pt>
    <dgm:pt modelId="{4B9D4456-FCB1-4271-A6EA-A024E639AFE0}" type="parTrans" cxnId="{B39EFE00-DDFA-47E6-8408-58EDB6881ED2}">
      <dgm:prSet/>
      <dgm:spPr/>
      <dgm:t>
        <a:bodyPr/>
        <a:lstStyle/>
        <a:p>
          <a:endParaRPr lang="en-US"/>
        </a:p>
      </dgm:t>
    </dgm:pt>
    <dgm:pt modelId="{CFF62C3B-AD52-4F98-9AB2-CEA7879C45E7}" type="sibTrans" cxnId="{B39EFE00-DDFA-47E6-8408-58EDB6881ED2}">
      <dgm:prSet/>
      <dgm:spPr/>
      <dgm:t>
        <a:bodyPr/>
        <a:lstStyle/>
        <a:p>
          <a:endParaRPr lang="en-US"/>
        </a:p>
      </dgm:t>
    </dgm:pt>
    <dgm:pt modelId="{3A1DD2D7-3DAA-4151-B67E-35E2298C9018}">
      <dgm:prSet/>
      <dgm:spPr/>
      <dgm:t>
        <a:bodyPr/>
        <a:lstStyle/>
        <a:p>
          <a:r>
            <a:rPr lang="en-US"/>
            <a:t>Receipts</a:t>
          </a:r>
        </a:p>
      </dgm:t>
    </dgm:pt>
    <dgm:pt modelId="{81FD152A-4A3B-4592-A36A-6023918796B9}" type="parTrans" cxnId="{B237719E-8CED-455F-9950-CB4FA7670509}">
      <dgm:prSet/>
      <dgm:spPr/>
      <dgm:t>
        <a:bodyPr/>
        <a:lstStyle/>
        <a:p>
          <a:endParaRPr lang="en-US"/>
        </a:p>
      </dgm:t>
    </dgm:pt>
    <dgm:pt modelId="{EB457D43-36A7-4986-9787-A4B4CEE46AB2}" type="sibTrans" cxnId="{B237719E-8CED-455F-9950-CB4FA7670509}">
      <dgm:prSet/>
      <dgm:spPr/>
      <dgm:t>
        <a:bodyPr/>
        <a:lstStyle/>
        <a:p>
          <a:endParaRPr lang="en-US"/>
        </a:p>
      </dgm:t>
    </dgm:pt>
    <dgm:pt modelId="{B6054D0A-859B-4D91-9BD1-BCBC8DECC139}" type="pres">
      <dgm:prSet presAssocID="{03FD8308-CD32-4148-8CD6-6CEA81E48484}" presName="diagram" presStyleCnt="0">
        <dgm:presLayoutVars>
          <dgm:dir/>
          <dgm:resizeHandles val="exact"/>
        </dgm:presLayoutVars>
      </dgm:prSet>
      <dgm:spPr/>
    </dgm:pt>
    <dgm:pt modelId="{970EB8B3-B62B-4A22-A0AA-451DD71AFA37}" type="pres">
      <dgm:prSet presAssocID="{CCDC8D0E-4F7B-453C-B3D3-C7905C8FC583}" presName="node" presStyleLbl="node1" presStyleIdx="0" presStyleCnt="12">
        <dgm:presLayoutVars>
          <dgm:bulletEnabled val="1"/>
        </dgm:presLayoutVars>
      </dgm:prSet>
      <dgm:spPr/>
    </dgm:pt>
    <dgm:pt modelId="{0EECF02E-2669-4195-AF94-ECFB9DCD3E89}" type="pres">
      <dgm:prSet presAssocID="{F5CB33AB-D427-44F1-A285-C29DBDB0DFF2}" presName="sibTrans" presStyleCnt="0"/>
      <dgm:spPr/>
    </dgm:pt>
    <dgm:pt modelId="{2A251B2C-492C-4848-9A9F-47D0928120C4}" type="pres">
      <dgm:prSet presAssocID="{BCB53781-6A3B-4CD6-9BE7-6F354A0023EA}" presName="node" presStyleLbl="node1" presStyleIdx="1" presStyleCnt="12">
        <dgm:presLayoutVars>
          <dgm:bulletEnabled val="1"/>
        </dgm:presLayoutVars>
      </dgm:prSet>
      <dgm:spPr/>
    </dgm:pt>
    <dgm:pt modelId="{6FE1E475-A02C-4C58-B087-0E725A486693}" type="pres">
      <dgm:prSet presAssocID="{E416DEA5-7AE9-49EB-8856-101DCEC9AD99}" presName="sibTrans" presStyleCnt="0"/>
      <dgm:spPr/>
    </dgm:pt>
    <dgm:pt modelId="{C387D64B-D8BF-4FFF-B4B5-7E01178F3143}" type="pres">
      <dgm:prSet presAssocID="{325A3464-32F8-4D79-BB07-F8677DA9E848}" presName="node" presStyleLbl="node1" presStyleIdx="2" presStyleCnt="12">
        <dgm:presLayoutVars>
          <dgm:bulletEnabled val="1"/>
        </dgm:presLayoutVars>
      </dgm:prSet>
      <dgm:spPr/>
    </dgm:pt>
    <dgm:pt modelId="{AB155AD5-6942-4CA3-AECA-4553C1329E68}" type="pres">
      <dgm:prSet presAssocID="{A2177BC3-4066-444A-BE6C-CB3C6E62D269}" presName="sibTrans" presStyleCnt="0"/>
      <dgm:spPr/>
    </dgm:pt>
    <dgm:pt modelId="{43ACD095-91FA-4C53-8137-146138FAB109}" type="pres">
      <dgm:prSet presAssocID="{6EF464E5-F72F-469F-9B98-FA26FA6F6FA2}" presName="node" presStyleLbl="node1" presStyleIdx="3" presStyleCnt="12">
        <dgm:presLayoutVars>
          <dgm:bulletEnabled val="1"/>
        </dgm:presLayoutVars>
      </dgm:prSet>
      <dgm:spPr/>
    </dgm:pt>
    <dgm:pt modelId="{54E45997-3CF4-4E85-A208-00E11DE1C0CB}" type="pres">
      <dgm:prSet presAssocID="{B459E217-AC10-4DF8-95E3-8EC8B619CC0C}" presName="sibTrans" presStyleCnt="0"/>
      <dgm:spPr/>
    </dgm:pt>
    <dgm:pt modelId="{EBE862E6-0206-4EE1-A8EF-3AFCEC2FE0C7}" type="pres">
      <dgm:prSet presAssocID="{B7DE02F5-5A0B-4FB9-9553-B3A1CD4F7B23}" presName="node" presStyleLbl="node1" presStyleIdx="4" presStyleCnt="12">
        <dgm:presLayoutVars>
          <dgm:bulletEnabled val="1"/>
        </dgm:presLayoutVars>
      </dgm:prSet>
      <dgm:spPr/>
    </dgm:pt>
    <dgm:pt modelId="{23C91DA7-A69C-40D3-BCDC-7CB6BC683E91}" type="pres">
      <dgm:prSet presAssocID="{588C1DFA-B597-479B-BE66-738C0D104B87}" presName="sibTrans" presStyleCnt="0"/>
      <dgm:spPr/>
    </dgm:pt>
    <dgm:pt modelId="{1E0AF346-046D-40CE-90BF-628631EEAFAB}" type="pres">
      <dgm:prSet presAssocID="{2A140F46-0544-4F51-A93B-52F7A840C8B4}" presName="node" presStyleLbl="node1" presStyleIdx="5" presStyleCnt="12">
        <dgm:presLayoutVars>
          <dgm:bulletEnabled val="1"/>
        </dgm:presLayoutVars>
      </dgm:prSet>
      <dgm:spPr/>
    </dgm:pt>
    <dgm:pt modelId="{D39D190A-7B9F-4693-9C52-C30D7DA27D42}" type="pres">
      <dgm:prSet presAssocID="{CBB42133-2042-45BF-9526-1CC256D41A96}" presName="sibTrans" presStyleCnt="0"/>
      <dgm:spPr/>
    </dgm:pt>
    <dgm:pt modelId="{66C8B524-4553-4A51-AFB4-5E433B3B2792}" type="pres">
      <dgm:prSet presAssocID="{D236A17B-C72C-497F-95C6-D82C1468BCF8}" presName="node" presStyleLbl="node1" presStyleIdx="6" presStyleCnt="12">
        <dgm:presLayoutVars>
          <dgm:bulletEnabled val="1"/>
        </dgm:presLayoutVars>
      </dgm:prSet>
      <dgm:spPr/>
    </dgm:pt>
    <dgm:pt modelId="{B5399ED6-DAAB-4228-ADF8-6E8400F61817}" type="pres">
      <dgm:prSet presAssocID="{86210EBC-98F6-4FF5-904A-26D4B40401BD}" presName="sibTrans" presStyleCnt="0"/>
      <dgm:spPr/>
    </dgm:pt>
    <dgm:pt modelId="{197DD0AA-C721-466D-929C-FD6A0E997B72}" type="pres">
      <dgm:prSet presAssocID="{68535498-2781-4097-957C-F3BEC94CC107}" presName="node" presStyleLbl="node1" presStyleIdx="7" presStyleCnt="12">
        <dgm:presLayoutVars>
          <dgm:bulletEnabled val="1"/>
        </dgm:presLayoutVars>
      </dgm:prSet>
      <dgm:spPr/>
    </dgm:pt>
    <dgm:pt modelId="{E1008AFC-446F-463D-99C0-86A48EAF891B}" type="pres">
      <dgm:prSet presAssocID="{2F9F8DE3-E80E-4475-BC62-0517108B0356}" presName="sibTrans" presStyleCnt="0"/>
      <dgm:spPr/>
    </dgm:pt>
    <dgm:pt modelId="{DA789815-E08F-4199-8459-1D1BF28020F2}" type="pres">
      <dgm:prSet presAssocID="{5C9D1178-EB70-4D87-9CC3-E9B79F2390AB}" presName="node" presStyleLbl="node1" presStyleIdx="8" presStyleCnt="12">
        <dgm:presLayoutVars>
          <dgm:bulletEnabled val="1"/>
        </dgm:presLayoutVars>
      </dgm:prSet>
      <dgm:spPr/>
    </dgm:pt>
    <dgm:pt modelId="{EA043417-267A-4C9D-93F7-BB52D3740832}" type="pres">
      <dgm:prSet presAssocID="{5A5A3827-C23C-4CC0-B3F8-D48A8FCEE3CE}" presName="sibTrans" presStyleCnt="0"/>
      <dgm:spPr/>
    </dgm:pt>
    <dgm:pt modelId="{70B4ACB9-A3F2-440C-956B-2950C5621997}" type="pres">
      <dgm:prSet presAssocID="{541477B1-E170-437F-A2C2-2D855D52E6A6}" presName="node" presStyleLbl="node1" presStyleIdx="9" presStyleCnt="12">
        <dgm:presLayoutVars>
          <dgm:bulletEnabled val="1"/>
        </dgm:presLayoutVars>
      </dgm:prSet>
      <dgm:spPr/>
    </dgm:pt>
    <dgm:pt modelId="{2300E5C7-FCE9-4060-900B-93305D207C77}" type="pres">
      <dgm:prSet presAssocID="{38FE20FF-1A66-4834-8F60-94CD7C414D7F}" presName="sibTrans" presStyleCnt="0"/>
      <dgm:spPr/>
    </dgm:pt>
    <dgm:pt modelId="{31608CB0-6519-4A63-817B-70EE9AD58E26}" type="pres">
      <dgm:prSet presAssocID="{77B64969-51F4-4034-92FB-A2BBBBB6585F}" presName="node" presStyleLbl="node1" presStyleIdx="10" presStyleCnt="12">
        <dgm:presLayoutVars>
          <dgm:bulletEnabled val="1"/>
        </dgm:presLayoutVars>
      </dgm:prSet>
      <dgm:spPr/>
    </dgm:pt>
    <dgm:pt modelId="{8DA85FB1-602D-4F52-BD90-CBF788B688F6}" type="pres">
      <dgm:prSet presAssocID="{CFF62C3B-AD52-4F98-9AB2-CEA7879C45E7}" presName="sibTrans" presStyleCnt="0"/>
      <dgm:spPr/>
    </dgm:pt>
    <dgm:pt modelId="{862CE7C4-3159-4C76-AA16-BFD25EF0C275}" type="pres">
      <dgm:prSet presAssocID="{3A1DD2D7-3DAA-4151-B67E-35E2298C901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39EFE00-DDFA-47E6-8408-58EDB6881ED2}" srcId="{03FD8308-CD32-4148-8CD6-6CEA81E48484}" destId="{77B64969-51F4-4034-92FB-A2BBBBB6585F}" srcOrd="10" destOrd="0" parTransId="{4B9D4456-FCB1-4271-A6EA-A024E639AFE0}" sibTransId="{CFF62C3B-AD52-4F98-9AB2-CEA7879C45E7}"/>
    <dgm:cxn modelId="{AA309F05-5473-41A9-B0D2-835558C96C92}" srcId="{03FD8308-CD32-4148-8CD6-6CEA81E48484}" destId="{BCB53781-6A3B-4CD6-9BE7-6F354A0023EA}" srcOrd="1" destOrd="0" parTransId="{781D268B-38E0-4A7F-975D-93FCFF3EF3F7}" sibTransId="{E416DEA5-7AE9-49EB-8856-101DCEC9AD99}"/>
    <dgm:cxn modelId="{559E1826-4BAB-4152-95C9-3DEC41428666}" srcId="{03FD8308-CD32-4148-8CD6-6CEA81E48484}" destId="{B7DE02F5-5A0B-4FB9-9553-B3A1CD4F7B23}" srcOrd="4" destOrd="0" parTransId="{34C484C4-EE7A-438D-A791-7BA29D6ED56C}" sibTransId="{588C1DFA-B597-479B-BE66-738C0D104B87}"/>
    <dgm:cxn modelId="{A47E672D-E274-4F41-BC53-272C3BD1BD56}" srcId="{03FD8308-CD32-4148-8CD6-6CEA81E48484}" destId="{5C9D1178-EB70-4D87-9CC3-E9B79F2390AB}" srcOrd="8" destOrd="0" parTransId="{831E442F-0348-4367-9BB6-F1A9B8820A93}" sibTransId="{5A5A3827-C23C-4CC0-B3F8-D48A8FCEE3CE}"/>
    <dgm:cxn modelId="{8C9D8230-D514-4A66-98DA-471F2A90A735}" srcId="{03FD8308-CD32-4148-8CD6-6CEA81E48484}" destId="{541477B1-E170-437F-A2C2-2D855D52E6A6}" srcOrd="9" destOrd="0" parTransId="{325023E6-4439-4D14-852D-97894F315AD9}" sibTransId="{38FE20FF-1A66-4834-8F60-94CD7C414D7F}"/>
    <dgm:cxn modelId="{A27A1433-0D1D-40BF-A647-B9A870F04C26}" srcId="{03FD8308-CD32-4148-8CD6-6CEA81E48484}" destId="{2A140F46-0544-4F51-A93B-52F7A840C8B4}" srcOrd="5" destOrd="0" parTransId="{CA461EFD-7A4C-4ED0-863D-E88796DF5FA6}" sibTransId="{CBB42133-2042-45BF-9526-1CC256D41A96}"/>
    <dgm:cxn modelId="{D624A133-2F97-4363-BE90-634A0BEC6BFE}" type="presOf" srcId="{3A1DD2D7-3DAA-4151-B67E-35E2298C9018}" destId="{862CE7C4-3159-4C76-AA16-BFD25EF0C275}" srcOrd="0" destOrd="0" presId="urn:microsoft.com/office/officeart/2005/8/layout/default"/>
    <dgm:cxn modelId="{9D118B67-564A-4E21-9A5E-378D77BE0D3F}" type="presOf" srcId="{541477B1-E170-437F-A2C2-2D855D52E6A6}" destId="{70B4ACB9-A3F2-440C-956B-2950C5621997}" srcOrd="0" destOrd="0" presId="urn:microsoft.com/office/officeart/2005/8/layout/default"/>
    <dgm:cxn modelId="{FE538F47-8E36-4C67-9E0B-E1A8C92A3C81}" type="presOf" srcId="{325A3464-32F8-4D79-BB07-F8677DA9E848}" destId="{C387D64B-D8BF-4FFF-B4B5-7E01178F3143}" srcOrd="0" destOrd="0" presId="urn:microsoft.com/office/officeart/2005/8/layout/default"/>
    <dgm:cxn modelId="{4817544D-716A-46BF-B05A-92D1D2156F31}" type="presOf" srcId="{6EF464E5-F72F-469F-9B98-FA26FA6F6FA2}" destId="{43ACD095-91FA-4C53-8137-146138FAB109}" srcOrd="0" destOrd="0" presId="urn:microsoft.com/office/officeart/2005/8/layout/default"/>
    <dgm:cxn modelId="{426F9D6D-DAF0-4A4F-9DA3-792DAE7DE914}" type="presOf" srcId="{77B64969-51F4-4034-92FB-A2BBBBB6585F}" destId="{31608CB0-6519-4A63-817B-70EE9AD58E26}" srcOrd="0" destOrd="0" presId="urn:microsoft.com/office/officeart/2005/8/layout/default"/>
    <dgm:cxn modelId="{A3C3076E-4E7A-4E6E-8373-FD8518B52B0B}" srcId="{03FD8308-CD32-4148-8CD6-6CEA81E48484}" destId="{325A3464-32F8-4D79-BB07-F8677DA9E848}" srcOrd="2" destOrd="0" parTransId="{C94161CD-FE29-40A1-AC4A-A7FB70AF180E}" sibTransId="{A2177BC3-4066-444A-BE6C-CB3C6E62D269}"/>
    <dgm:cxn modelId="{5FBCAD6F-3DDB-4FBE-B44B-CEFCAEDD8958}" type="presOf" srcId="{CCDC8D0E-4F7B-453C-B3D3-C7905C8FC583}" destId="{970EB8B3-B62B-4A22-A0AA-451DD71AFA37}" srcOrd="0" destOrd="0" presId="urn:microsoft.com/office/officeart/2005/8/layout/default"/>
    <dgm:cxn modelId="{408DB678-3DF8-4851-9127-969E96E0D0D1}" type="presOf" srcId="{B7DE02F5-5A0B-4FB9-9553-B3A1CD4F7B23}" destId="{EBE862E6-0206-4EE1-A8EF-3AFCEC2FE0C7}" srcOrd="0" destOrd="0" presId="urn:microsoft.com/office/officeart/2005/8/layout/default"/>
    <dgm:cxn modelId="{BBB4197E-DAD3-48EC-AA3A-5D16D1B193BF}" srcId="{03FD8308-CD32-4148-8CD6-6CEA81E48484}" destId="{CCDC8D0E-4F7B-453C-B3D3-C7905C8FC583}" srcOrd="0" destOrd="0" parTransId="{C2071650-33E3-43DE-8F11-C6843F3DD9C9}" sibTransId="{F5CB33AB-D427-44F1-A285-C29DBDB0DFF2}"/>
    <dgm:cxn modelId="{B237719E-8CED-455F-9950-CB4FA7670509}" srcId="{03FD8308-CD32-4148-8CD6-6CEA81E48484}" destId="{3A1DD2D7-3DAA-4151-B67E-35E2298C9018}" srcOrd="11" destOrd="0" parTransId="{81FD152A-4A3B-4592-A36A-6023918796B9}" sibTransId="{EB457D43-36A7-4986-9787-A4B4CEE46AB2}"/>
    <dgm:cxn modelId="{AAB562A1-40C4-4311-ABF5-93B4E7FBC808}" type="presOf" srcId="{D236A17B-C72C-497F-95C6-D82C1468BCF8}" destId="{66C8B524-4553-4A51-AFB4-5E433B3B2792}" srcOrd="0" destOrd="0" presId="urn:microsoft.com/office/officeart/2005/8/layout/default"/>
    <dgm:cxn modelId="{E9F759AA-2306-4280-9F7E-F83E7FA870C1}" type="presOf" srcId="{2A140F46-0544-4F51-A93B-52F7A840C8B4}" destId="{1E0AF346-046D-40CE-90BF-628631EEAFAB}" srcOrd="0" destOrd="0" presId="urn:microsoft.com/office/officeart/2005/8/layout/default"/>
    <dgm:cxn modelId="{FB4FE4B3-113C-416C-89B3-8B3504286BD8}" type="presOf" srcId="{BCB53781-6A3B-4CD6-9BE7-6F354A0023EA}" destId="{2A251B2C-492C-4848-9A9F-47D0928120C4}" srcOrd="0" destOrd="0" presId="urn:microsoft.com/office/officeart/2005/8/layout/default"/>
    <dgm:cxn modelId="{013A50B8-9BB2-4752-8FB7-20395018A6B6}" type="presOf" srcId="{03FD8308-CD32-4148-8CD6-6CEA81E48484}" destId="{B6054D0A-859B-4D91-9BD1-BCBC8DECC139}" srcOrd="0" destOrd="0" presId="urn:microsoft.com/office/officeart/2005/8/layout/default"/>
    <dgm:cxn modelId="{14A9A6BA-A975-44C4-8BB5-ECB39C0C33C1}" type="presOf" srcId="{5C9D1178-EB70-4D87-9CC3-E9B79F2390AB}" destId="{DA789815-E08F-4199-8459-1D1BF28020F2}" srcOrd="0" destOrd="0" presId="urn:microsoft.com/office/officeart/2005/8/layout/default"/>
    <dgm:cxn modelId="{F2D7F1BD-459F-4B01-BAA9-EE364226A9BD}" srcId="{03FD8308-CD32-4148-8CD6-6CEA81E48484}" destId="{D236A17B-C72C-497F-95C6-D82C1468BCF8}" srcOrd="6" destOrd="0" parTransId="{882D7D5C-CD2C-492F-AFA7-BC5DC2E791BF}" sibTransId="{86210EBC-98F6-4FF5-904A-26D4B40401BD}"/>
    <dgm:cxn modelId="{A34EEDD3-6CCD-4FE5-B2E6-F16C01F69F28}" srcId="{03FD8308-CD32-4148-8CD6-6CEA81E48484}" destId="{6EF464E5-F72F-469F-9B98-FA26FA6F6FA2}" srcOrd="3" destOrd="0" parTransId="{BA5859B3-5D9C-4B82-8B8A-288F508C884F}" sibTransId="{B459E217-AC10-4DF8-95E3-8EC8B619CC0C}"/>
    <dgm:cxn modelId="{F1D244F6-93C1-45F0-82D1-9F2C3E8D2D53}" srcId="{03FD8308-CD32-4148-8CD6-6CEA81E48484}" destId="{68535498-2781-4097-957C-F3BEC94CC107}" srcOrd="7" destOrd="0" parTransId="{57F74D5F-8BF8-4557-88F1-D9A88CB59CE1}" sibTransId="{2F9F8DE3-E80E-4475-BC62-0517108B0356}"/>
    <dgm:cxn modelId="{A6A153FD-3A1B-49C6-B057-14181EE51A95}" type="presOf" srcId="{68535498-2781-4097-957C-F3BEC94CC107}" destId="{197DD0AA-C721-466D-929C-FD6A0E997B72}" srcOrd="0" destOrd="0" presId="urn:microsoft.com/office/officeart/2005/8/layout/default"/>
    <dgm:cxn modelId="{577892FF-EF87-4E3F-A6FC-E4B4E25DE912}" type="presParOf" srcId="{B6054D0A-859B-4D91-9BD1-BCBC8DECC139}" destId="{970EB8B3-B62B-4A22-A0AA-451DD71AFA37}" srcOrd="0" destOrd="0" presId="urn:microsoft.com/office/officeart/2005/8/layout/default"/>
    <dgm:cxn modelId="{6150CEA3-D5A6-41AF-A4E5-4B773B8D08A7}" type="presParOf" srcId="{B6054D0A-859B-4D91-9BD1-BCBC8DECC139}" destId="{0EECF02E-2669-4195-AF94-ECFB9DCD3E89}" srcOrd="1" destOrd="0" presId="urn:microsoft.com/office/officeart/2005/8/layout/default"/>
    <dgm:cxn modelId="{80F45934-4C2F-4CC9-87D2-BA1A1DCF1679}" type="presParOf" srcId="{B6054D0A-859B-4D91-9BD1-BCBC8DECC139}" destId="{2A251B2C-492C-4848-9A9F-47D0928120C4}" srcOrd="2" destOrd="0" presId="urn:microsoft.com/office/officeart/2005/8/layout/default"/>
    <dgm:cxn modelId="{6B074527-BE67-4BA1-9060-107A52F5A4FE}" type="presParOf" srcId="{B6054D0A-859B-4D91-9BD1-BCBC8DECC139}" destId="{6FE1E475-A02C-4C58-B087-0E725A486693}" srcOrd="3" destOrd="0" presId="urn:microsoft.com/office/officeart/2005/8/layout/default"/>
    <dgm:cxn modelId="{F2617975-36AC-423D-8DF1-238AAC83E62C}" type="presParOf" srcId="{B6054D0A-859B-4D91-9BD1-BCBC8DECC139}" destId="{C387D64B-D8BF-4FFF-B4B5-7E01178F3143}" srcOrd="4" destOrd="0" presId="urn:microsoft.com/office/officeart/2005/8/layout/default"/>
    <dgm:cxn modelId="{EA249346-B03D-4092-A8F2-052EBDA80643}" type="presParOf" srcId="{B6054D0A-859B-4D91-9BD1-BCBC8DECC139}" destId="{AB155AD5-6942-4CA3-AECA-4553C1329E68}" srcOrd="5" destOrd="0" presId="urn:microsoft.com/office/officeart/2005/8/layout/default"/>
    <dgm:cxn modelId="{909C0003-2FD8-415B-9EE2-7AF41F4FC1F4}" type="presParOf" srcId="{B6054D0A-859B-4D91-9BD1-BCBC8DECC139}" destId="{43ACD095-91FA-4C53-8137-146138FAB109}" srcOrd="6" destOrd="0" presId="urn:microsoft.com/office/officeart/2005/8/layout/default"/>
    <dgm:cxn modelId="{249C562B-CFAF-412C-8917-346D67DEC9B3}" type="presParOf" srcId="{B6054D0A-859B-4D91-9BD1-BCBC8DECC139}" destId="{54E45997-3CF4-4E85-A208-00E11DE1C0CB}" srcOrd="7" destOrd="0" presId="urn:microsoft.com/office/officeart/2005/8/layout/default"/>
    <dgm:cxn modelId="{4A525D71-D250-4A84-81D4-43BFEBFDF86C}" type="presParOf" srcId="{B6054D0A-859B-4D91-9BD1-BCBC8DECC139}" destId="{EBE862E6-0206-4EE1-A8EF-3AFCEC2FE0C7}" srcOrd="8" destOrd="0" presId="urn:microsoft.com/office/officeart/2005/8/layout/default"/>
    <dgm:cxn modelId="{705D19BA-8B25-4375-ADE7-0DBCC8DC2F2F}" type="presParOf" srcId="{B6054D0A-859B-4D91-9BD1-BCBC8DECC139}" destId="{23C91DA7-A69C-40D3-BCDC-7CB6BC683E91}" srcOrd="9" destOrd="0" presId="urn:microsoft.com/office/officeart/2005/8/layout/default"/>
    <dgm:cxn modelId="{9FFA157C-9CB6-4ED8-975E-E662037A5F64}" type="presParOf" srcId="{B6054D0A-859B-4D91-9BD1-BCBC8DECC139}" destId="{1E0AF346-046D-40CE-90BF-628631EEAFAB}" srcOrd="10" destOrd="0" presId="urn:microsoft.com/office/officeart/2005/8/layout/default"/>
    <dgm:cxn modelId="{F4807709-7471-479D-92E7-A65E0E6CBC50}" type="presParOf" srcId="{B6054D0A-859B-4D91-9BD1-BCBC8DECC139}" destId="{D39D190A-7B9F-4693-9C52-C30D7DA27D42}" srcOrd="11" destOrd="0" presId="urn:microsoft.com/office/officeart/2005/8/layout/default"/>
    <dgm:cxn modelId="{12009200-1EB9-454D-8C2F-52004915E8B8}" type="presParOf" srcId="{B6054D0A-859B-4D91-9BD1-BCBC8DECC139}" destId="{66C8B524-4553-4A51-AFB4-5E433B3B2792}" srcOrd="12" destOrd="0" presId="urn:microsoft.com/office/officeart/2005/8/layout/default"/>
    <dgm:cxn modelId="{9BF3EBB2-6BFD-43F5-A5B1-120916D4E61D}" type="presParOf" srcId="{B6054D0A-859B-4D91-9BD1-BCBC8DECC139}" destId="{B5399ED6-DAAB-4228-ADF8-6E8400F61817}" srcOrd="13" destOrd="0" presId="urn:microsoft.com/office/officeart/2005/8/layout/default"/>
    <dgm:cxn modelId="{60406106-8DCE-4378-A1F7-CFFC7E989DF2}" type="presParOf" srcId="{B6054D0A-859B-4D91-9BD1-BCBC8DECC139}" destId="{197DD0AA-C721-466D-929C-FD6A0E997B72}" srcOrd="14" destOrd="0" presId="urn:microsoft.com/office/officeart/2005/8/layout/default"/>
    <dgm:cxn modelId="{3C201789-2B0D-40E0-9745-5F85F060719F}" type="presParOf" srcId="{B6054D0A-859B-4D91-9BD1-BCBC8DECC139}" destId="{E1008AFC-446F-463D-99C0-86A48EAF891B}" srcOrd="15" destOrd="0" presId="urn:microsoft.com/office/officeart/2005/8/layout/default"/>
    <dgm:cxn modelId="{D4E40A82-33A8-4BED-84D4-2386578406FC}" type="presParOf" srcId="{B6054D0A-859B-4D91-9BD1-BCBC8DECC139}" destId="{DA789815-E08F-4199-8459-1D1BF28020F2}" srcOrd="16" destOrd="0" presId="urn:microsoft.com/office/officeart/2005/8/layout/default"/>
    <dgm:cxn modelId="{82601989-BF2D-492A-8CC3-0363F072798C}" type="presParOf" srcId="{B6054D0A-859B-4D91-9BD1-BCBC8DECC139}" destId="{EA043417-267A-4C9D-93F7-BB52D3740832}" srcOrd="17" destOrd="0" presId="urn:microsoft.com/office/officeart/2005/8/layout/default"/>
    <dgm:cxn modelId="{07D16517-114E-4FB0-8813-4781ABFD54F0}" type="presParOf" srcId="{B6054D0A-859B-4D91-9BD1-BCBC8DECC139}" destId="{70B4ACB9-A3F2-440C-956B-2950C5621997}" srcOrd="18" destOrd="0" presId="urn:microsoft.com/office/officeart/2005/8/layout/default"/>
    <dgm:cxn modelId="{99C0DDC1-496F-453F-96EE-265938D873C9}" type="presParOf" srcId="{B6054D0A-859B-4D91-9BD1-BCBC8DECC139}" destId="{2300E5C7-FCE9-4060-900B-93305D207C77}" srcOrd="19" destOrd="0" presId="urn:microsoft.com/office/officeart/2005/8/layout/default"/>
    <dgm:cxn modelId="{8DCB2C41-6D67-4BD2-B027-D9EC59E77ED8}" type="presParOf" srcId="{B6054D0A-859B-4D91-9BD1-BCBC8DECC139}" destId="{31608CB0-6519-4A63-817B-70EE9AD58E26}" srcOrd="20" destOrd="0" presId="urn:microsoft.com/office/officeart/2005/8/layout/default"/>
    <dgm:cxn modelId="{C40A1E93-344B-436D-933B-D2CAE590236C}" type="presParOf" srcId="{B6054D0A-859B-4D91-9BD1-BCBC8DECC139}" destId="{8DA85FB1-602D-4F52-BD90-CBF788B688F6}" srcOrd="21" destOrd="0" presId="urn:microsoft.com/office/officeart/2005/8/layout/default"/>
    <dgm:cxn modelId="{6424E3B7-C906-4F40-9725-340BCC9779FC}" type="presParOf" srcId="{B6054D0A-859B-4D91-9BD1-BCBC8DECC139}" destId="{862CE7C4-3159-4C76-AA16-BFD25EF0C27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50FD1D-1B6A-416C-9CE1-C29E711DB9A2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40B874-2BE5-4CA9-9E51-9638DB70F1D2}">
      <dgm:prSet/>
      <dgm:spPr/>
      <dgm:t>
        <a:bodyPr/>
        <a:lstStyle/>
        <a:p>
          <a:r>
            <a:rPr lang="en-US" sz="3200" dirty="0"/>
            <a:t>Check your bank and credit card statements often!!!</a:t>
          </a:r>
          <a:endParaRPr lang="en-US" sz="3200" dirty="0">
            <a:solidFill>
              <a:srgbClr val="010000"/>
            </a:solidFill>
            <a:latin typeface="Corbel"/>
          </a:endParaRPr>
        </a:p>
      </dgm:t>
    </dgm:pt>
    <dgm:pt modelId="{7867A5C2-1FD7-4880-A332-0E2026752653}" type="parTrans" cxnId="{EED039F6-5B3B-4708-A011-3A7C6EC4CE58}">
      <dgm:prSet/>
      <dgm:spPr/>
      <dgm:t>
        <a:bodyPr/>
        <a:lstStyle/>
        <a:p>
          <a:endParaRPr lang="en-US"/>
        </a:p>
      </dgm:t>
    </dgm:pt>
    <dgm:pt modelId="{AB106F38-E22F-4A2C-BE29-B124BAEA8928}" type="sibTrans" cxnId="{EED039F6-5B3B-4708-A011-3A7C6EC4CE5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2F2EF2F-33EF-4885-881D-0F73A3245764}">
      <dgm:prSet/>
      <dgm:spPr/>
      <dgm:t>
        <a:bodyPr/>
        <a:lstStyle/>
        <a:p>
          <a:r>
            <a:rPr lang="en-US" sz="3200" dirty="0"/>
            <a:t>Use online banking</a:t>
          </a:r>
        </a:p>
      </dgm:t>
    </dgm:pt>
    <dgm:pt modelId="{76C42B79-63AF-41FF-BAF2-A1F5923ACEA2}" type="parTrans" cxnId="{C48C3B00-BA6B-4C08-9A55-542DF679125E}">
      <dgm:prSet/>
      <dgm:spPr/>
      <dgm:t>
        <a:bodyPr/>
        <a:lstStyle/>
        <a:p>
          <a:endParaRPr lang="en-US"/>
        </a:p>
      </dgm:t>
    </dgm:pt>
    <dgm:pt modelId="{9EF55CEB-BC08-4E82-A6FD-DD6FE054AE4C}" type="sibTrans" cxnId="{C48C3B00-BA6B-4C08-9A55-542DF679125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8BE9C6E-AF99-41BB-BB49-4ABA887C6C00}">
      <dgm:prSet/>
      <dgm:spPr/>
      <dgm:t>
        <a:bodyPr/>
        <a:lstStyle/>
        <a:p>
          <a:r>
            <a:rPr lang="en-US" sz="3200" dirty="0"/>
            <a:t>Protect your online usernames &amp; passwords</a:t>
          </a:r>
        </a:p>
      </dgm:t>
    </dgm:pt>
    <dgm:pt modelId="{D3BBBBE8-B537-4B49-BFCC-CEDB1CEE5FA3}" type="parTrans" cxnId="{7113236C-C1CE-42D6-9C71-A84F6B781599}">
      <dgm:prSet/>
      <dgm:spPr/>
      <dgm:t>
        <a:bodyPr/>
        <a:lstStyle/>
        <a:p>
          <a:endParaRPr lang="en-US"/>
        </a:p>
      </dgm:t>
    </dgm:pt>
    <dgm:pt modelId="{A41BEEBB-F64A-4B2E-8F8C-113AB09AC043}" type="sibTrans" cxnId="{7113236C-C1CE-42D6-9C71-A84F6B78159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E4EA4A3-009D-4024-9586-11CA1E8A39E0}">
      <dgm:prSet/>
      <dgm:spPr/>
      <dgm:t>
        <a:bodyPr/>
        <a:lstStyle/>
        <a:p>
          <a:r>
            <a:rPr lang="en-US" sz="3200" dirty="0"/>
            <a:t>Be aware of your surroundings – check the ATM</a:t>
          </a:r>
        </a:p>
      </dgm:t>
    </dgm:pt>
    <dgm:pt modelId="{BCCA5561-A524-4E33-9376-BB743BABEBE5}" type="parTrans" cxnId="{1440EB43-58F7-40C2-91B8-C050D9C08D38}">
      <dgm:prSet/>
      <dgm:spPr/>
      <dgm:t>
        <a:bodyPr/>
        <a:lstStyle/>
        <a:p>
          <a:endParaRPr lang="en-US"/>
        </a:p>
      </dgm:t>
    </dgm:pt>
    <dgm:pt modelId="{026209DA-7BF4-4B44-A882-7CB1BE285176}" type="sibTrans" cxnId="{1440EB43-58F7-40C2-91B8-C050D9C08D3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9C0797F-AC32-4024-B910-3610C50FB3B7}">
      <dgm:prSet/>
      <dgm:spPr/>
      <dgm:t>
        <a:bodyPr/>
        <a:lstStyle/>
        <a:p>
          <a:r>
            <a:rPr lang="en-US" sz="3200" dirty="0"/>
            <a:t>Check your credit report</a:t>
          </a:r>
        </a:p>
      </dgm:t>
    </dgm:pt>
    <dgm:pt modelId="{48019A28-D7FF-45C7-B572-8D9FD45C1360}" type="parTrans" cxnId="{A0889734-62B1-47EF-8BF9-1CAEC3AFA308}">
      <dgm:prSet/>
      <dgm:spPr/>
      <dgm:t>
        <a:bodyPr/>
        <a:lstStyle/>
        <a:p>
          <a:endParaRPr lang="en-US"/>
        </a:p>
      </dgm:t>
    </dgm:pt>
    <dgm:pt modelId="{1B782562-FBED-47BC-87FA-68E2AB5354E1}" type="sibTrans" cxnId="{A0889734-62B1-47EF-8BF9-1CAEC3AFA308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5181DE97-B196-49FD-872E-5FFCA58296FA}">
      <dgm:prSet/>
      <dgm:spPr/>
      <dgm:t>
        <a:bodyPr/>
        <a:lstStyle/>
        <a:p>
          <a:r>
            <a:rPr lang="en-US" sz="3200" dirty="0"/>
            <a:t>Don't give anyone your information if you can't confirm their identity </a:t>
          </a:r>
        </a:p>
      </dgm:t>
    </dgm:pt>
    <dgm:pt modelId="{4AFC125A-2D1A-48DD-94FB-1D4BED30946B}" type="parTrans" cxnId="{FAD33E31-A2FA-466F-8966-FCBC704519F7}">
      <dgm:prSet/>
      <dgm:spPr/>
      <dgm:t>
        <a:bodyPr/>
        <a:lstStyle/>
        <a:p>
          <a:endParaRPr lang="en-US"/>
        </a:p>
      </dgm:t>
    </dgm:pt>
    <dgm:pt modelId="{629EF08F-F20B-47AB-AF67-7E30B1466104}" type="sibTrans" cxnId="{FAD33E31-A2FA-466F-8966-FCBC704519F7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19EEBD52-719F-43BA-8833-8092173E5D34}">
      <dgm:prSet/>
      <dgm:spPr/>
      <dgm:t>
        <a:bodyPr/>
        <a:lstStyle/>
        <a:p>
          <a:r>
            <a:rPr lang="en-US" sz="3200" dirty="0"/>
            <a:t>Shred important documents when you get rid of them</a:t>
          </a:r>
        </a:p>
      </dgm:t>
    </dgm:pt>
    <dgm:pt modelId="{319542D5-D9E9-45A1-B635-DDB9183A48A3}" type="parTrans" cxnId="{616EEF71-3EFC-4057-9D14-D9B604F4158D}">
      <dgm:prSet/>
      <dgm:spPr/>
      <dgm:t>
        <a:bodyPr/>
        <a:lstStyle/>
        <a:p>
          <a:endParaRPr lang="en-US"/>
        </a:p>
      </dgm:t>
    </dgm:pt>
    <dgm:pt modelId="{10F3561B-5B78-43D9-ACAE-35BD931AE430}" type="sibTrans" cxnId="{616EEF71-3EFC-4057-9D14-D9B604F4158D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27627BCD-D37D-4388-80EE-908368D5DAF9}" type="pres">
      <dgm:prSet presAssocID="{AF50FD1D-1B6A-416C-9CE1-C29E711DB9A2}" presName="Name0" presStyleCnt="0">
        <dgm:presLayoutVars>
          <dgm:animLvl val="lvl"/>
          <dgm:resizeHandles val="exact"/>
        </dgm:presLayoutVars>
      </dgm:prSet>
      <dgm:spPr/>
    </dgm:pt>
    <dgm:pt modelId="{6D8D85AB-1A28-4D98-B434-408921C76C24}" type="pres">
      <dgm:prSet presAssocID="{0E40B874-2BE5-4CA9-9E51-9638DB70F1D2}" presName="compositeNode" presStyleCnt="0">
        <dgm:presLayoutVars>
          <dgm:bulletEnabled val="1"/>
        </dgm:presLayoutVars>
      </dgm:prSet>
      <dgm:spPr/>
    </dgm:pt>
    <dgm:pt modelId="{0D730742-A4E1-4089-B17F-AE4CCFD3F271}" type="pres">
      <dgm:prSet presAssocID="{0E40B874-2BE5-4CA9-9E51-9638DB70F1D2}" presName="bgRect" presStyleLbl="bgAccFollowNode1" presStyleIdx="0" presStyleCnt="7"/>
      <dgm:spPr/>
    </dgm:pt>
    <dgm:pt modelId="{5C8E7BFE-1F58-47F0-BAFA-42C2ED38DD9F}" type="pres">
      <dgm:prSet presAssocID="{AB106F38-E22F-4A2C-BE29-B124BAEA8928}" presName="sibTransNodeCircle" presStyleLbl="alignNode1" presStyleIdx="0" presStyleCnt="14">
        <dgm:presLayoutVars>
          <dgm:chMax val="0"/>
          <dgm:bulletEnabled/>
        </dgm:presLayoutVars>
      </dgm:prSet>
      <dgm:spPr/>
    </dgm:pt>
    <dgm:pt modelId="{EE9CEB94-5EF1-4E07-B496-2A42544E4C53}" type="pres">
      <dgm:prSet presAssocID="{0E40B874-2BE5-4CA9-9E51-9638DB70F1D2}" presName="bottomLine" presStyleLbl="alignNode1" presStyleIdx="1" presStyleCnt="14">
        <dgm:presLayoutVars/>
      </dgm:prSet>
      <dgm:spPr/>
    </dgm:pt>
    <dgm:pt modelId="{29B576E8-3922-4CC2-9573-0A49A45D926A}" type="pres">
      <dgm:prSet presAssocID="{0E40B874-2BE5-4CA9-9E51-9638DB70F1D2}" presName="nodeText" presStyleLbl="bgAccFollowNode1" presStyleIdx="0" presStyleCnt="7">
        <dgm:presLayoutVars>
          <dgm:bulletEnabled val="1"/>
        </dgm:presLayoutVars>
      </dgm:prSet>
      <dgm:spPr/>
    </dgm:pt>
    <dgm:pt modelId="{83A8592D-380B-4D00-BA28-A271BB7C7A9C}" type="pres">
      <dgm:prSet presAssocID="{AB106F38-E22F-4A2C-BE29-B124BAEA8928}" presName="sibTrans" presStyleCnt="0"/>
      <dgm:spPr/>
    </dgm:pt>
    <dgm:pt modelId="{C15770A6-970E-4439-A5DC-2E4067703507}" type="pres">
      <dgm:prSet presAssocID="{F2F2EF2F-33EF-4885-881D-0F73A3245764}" presName="compositeNode" presStyleCnt="0">
        <dgm:presLayoutVars>
          <dgm:bulletEnabled val="1"/>
        </dgm:presLayoutVars>
      </dgm:prSet>
      <dgm:spPr/>
    </dgm:pt>
    <dgm:pt modelId="{FAC8B865-1D08-4911-8393-744C89FC9AA3}" type="pres">
      <dgm:prSet presAssocID="{F2F2EF2F-33EF-4885-881D-0F73A3245764}" presName="bgRect" presStyleLbl="bgAccFollowNode1" presStyleIdx="1" presStyleCnt="7"/>
      <dgm:spPr/>
    </dgm:pt>
    <dgm:pt modelId="{E613770B-6F4B-4ECB-974C-A23DB6718F05}" type="pres">
      <dgm:prSet presAssocID="{9EF55CEB-BC08-4E82-A6FD-DD6FE054AE4C}" presName="sibTransNodeCircle" presStyleLbl="alignNode1" presStyleIdx="2" presStyleCnt="14">
        <dgm:presLayoutVars>
          <dgm:chMax val="0"/>
          <dgm:bulletEnabled/>
        </dgm:presLayoutVars>
      </dgm:prSet>
      <dgm:spPr/>
    </dgm:pt>
    <dgm:pt modelId="{14B81C3D-9B85-4CF3-878A-C6ED8CD6BA2A}" type="pres">
      <dgm:prSet presAssocID="{F2F2EF2F-33EF-4885-881D-0F73A3245764}" presName="bottomLine" presStyleLbl="alignNode1" presStyleIdx="3" presStyleCnt="14">
        <dgm:presLayoutVars/>
      </dgm:prSet>
      <dgm:spPr/>
    </dgm:pt>
    <dgm:pt modelId="{6ABB52B2-BD1C-41B6-B847-8C7411C4981C}" type="pres">
      <dgm:prSet presAssocID="{F2F2EF2F-33EF-4885-881D-0F73A3245764}" presName="nodeText" presStyleLbl="bgAccFollowNode1" presStyleIdx="1" presStyleCnt="7">
        <dgm:presLayoutVars>
          <dgm:bulletEnabled val="1"/>
        </dgm:presLayoutVars>
      </dgm:prSet>
      <dgm:spPr/>
    </dgm:pt>
    <dgm:pt modelId="{C03570F4-7659-453C-97F0-D6D392B606C2}" type="pres">
      <dgm:prSet presAssocID="{9EF55CEB-BC08-4E82-A6FD-DD6FE054AE4C}" presName="sibTrans" presStyleCnt="0"/>
      <dgm:spPr/>
    </dgm:pt>
    <dgm:pt modelId="{4893FC6E-B923-49E4-836A-B5F1EC93F06B}" type="pres">
      <dgm:prSet presAssocID="{08BE9C6E-AF99-41BB-BB49-4ABA887C6C00}" presName="compositeNode" presStyleCnt="0">
        <dgm:presLayoutVars>
          <dgm:bulletEnabled val="1"/>
        </dgm:presLayoutVars>
      </dgm:prSet>
      <dgm:spPr/>
    </dgm:pt>
    <dgm:pt modelId="{43E1A155-9BFE-4903-9414-2FF2E7BFB34E}" type="pres">
      <dgm:prSet presAssocID="{08BE9C6E-AF99-41BB-BB49-4ABA887C6C00}" presName="bgRect" presStyleLbl="bgAccFollowNode1" presStyleIdx="2" presStyleCnt="7"/>
      <dgm:spPr/>
    </dgm:pt>
    <dgm:pt modelId="{A97ACA1F-12BF-4160-8B75-D2466B86408B}" type="pres">
      <dgm:prSet presAssocID="{A41BEEBB-F64A-4B2E-8F8C-113AB09AC043}" presName="sibTransNodeCircle" presStyleLbl="alignNode1" presStyleIdx="4" presStyleCnt="14">
        <dgm:presLayoutVars>
          <dgm:chMax val="0"/>
          <dgm:bulletEnabled/>
        </dgm:presLayoutVars>
      </dgm:prSet>
      <dgm:spPr/>
    </dgm:pt>
    <dgm:pt modelId="{18A66CEB-AE75-46F7-BA6F-B762915F9B9D}" type="pres">
      <dgm:prSet presAssocID="{08BE9C6E-AF99-41BB-BB49-4ABA887C6C00}" presName="bottomLine" presStyleLbl="alignNode1" presStyleIdx="5" presStyleCnt="14">
        <dgm:presLayoutVars/>
      </dgm:prSet>
      <dgm:spPr/>
    </dgm:pt>
    <dgm:pt modelId="{223804BF-4537-4799-9942-4EA0DA4B4EBA}" type="pres">
      <dgm:prSet presAssocID="{08BE9C6E-AF99-41BB-BB49-4ABA887C6C00}" presName="nodeText" presStyleLbl="bgAccFollowNode1" presStyleIdx="2" presStyleCnt="7">
        <dgm:presLayoutVars>
          <dgm:bulletEnabled val="1"/>
        </dgm:presLayoutVars>
      </dgm:prSet>
      <dgm:spPr/>
    </dgm:pt>
    <dgm:pt modelId="{E3A154BA-7FBB-41E6-9540-58C2E0A0AD86}" type="pres">
      <dgm:prSet presAssocID="{A41BEEBB-F64A-4B2E-8F8C-113AB09AC043}" presName="sibTrans" presStyleCnt="0"/>
      <dgm:spPr/>
    </dgm:pt>
    <dgm:pt modelId="{65F20FC1-2BAA-4C7A-815B-CAB4BB82BAB9}" type="pres">
      <dgm:prSet presAssocID="{CE4EA4A3-009D-4024-9586-11CA1E8A39E0}" presName="compositeNode" presStyleCnt="0">
        <dgm:presLayoutVars>
          <dgm:bulletEnabled val="1"/>
        </dgm:presLayoutVars>
      </dgm:prSet>
      <dgm:spPr/>
    </dgm:pt>
    <dgm:pt modelId="{6C87961B-CB60-487D-8053-1F74EA250DE1}" type="pres">
      <dgm:prSet presAssocID="{CE4EA4A3-009D-4024-9586-11CA1E8A39E0}" presName="bgRect" presStyleLbl="bgAccFollowNode1" presStyleIdx="3" presStyleCnt="7"/>
      <dgm:spPr/>
    </dgm:pt>
    <dgm:pt modelId="{7B05EA63-1192-4303-A1E1-D355016EF72D}" type="pres">
      <dgm:prSet presAssocID="{026209DA-7BF4-4B44-A882-7CB1BE285176}" presName="sibTransNodeCircle" presStyleLbl="alignNode1" presStyleIdx="6" presStyleCnt="14">
        <dgm:presLayoutVars>
          <dgm:chMax val="0"/>
          <dgm:bulletEnabled/>
        </dgm:presLayoutVars>
      </dgm:prSet>
      <dgm:spPr/>
    </dgm:pt>
    <dgm:pt modelId="{D28AAA7F-4F3B-494E-BE1D-B0357A61291B}" type="pres">
      <dgm:prSet presAssocID="{CE4EA4A3-009D-4024-9586-11CA1E8A39E0}" presName="bottomLine" presStyleLbl="alignNode1" presStyleIdx="7" presStyleCnt="14">
        <dgm:presLayoutVars/>
      </dgm:prSet>
      <dgm:spPr/>
    </dgm:pt>
    <dgm:pt modelId="{5B580AEA-ECA9-4AB5-A40B-BBA3D248B4CA}" type="pres">
      <dgm:prSet presAssocID="{CE4EA4A3-009D-4024-9586-11CA1E8A39E0}" presName="nodeText" presStyleLbl="bgAccFollowNode1" presStyleIdx="3" presStyleCnt="7">
        <dgm:presLayoutVars>
          <dgm:bulletEnabled val="1"/>
        </dgm:presLayoutVars>
      </dgm:prSet>
      <dgm:spPr/>
    </dgm:pt>
    <dgm:pt modelId="{6F9BC4BD-BBC3-4791-B800-3959EAD0BB2B}" type="pres">
      <dgm:prSet presAssocID="{026209DA-7BF4-4B44-A882-7CB1BE285176}" presName="sibTrans" presStyleCnt="0"/>
      <dgm:spPr/>
    </dgm:pt>
    <dgm:pt modelId="{797AAE44-B47B-48E9-9ABB-C22F7B6DB14B}" type="pres">
      <dgm:prSet presAssocID="{29C0797F-AC32-4024-B910-3610C50FB3B7}" presName="compositeNode" presStyleCnt="0">
        <dgm:presLayoutVars>
          <dgm:bulletEnabled val="1"/>
        </dgm:presLayoutVars>
      </dgm:prSet>
      <dgm:spPr/>
    </dgm:pt>
    <dgm:pt modelId="{099AEE6F-38D5-4003-871D-A15E593E5B77}" type="pres">
      <dgm:prSet presAssocID="{29C0797F-AC32-4024-B910-3610C50FB3B7}" presName="bgRect" presStyleLbl="bgAccFollowNode1" presStyleIdx="4" presStyleCnt="7"/>
      <dgm:spPr/>
    </dgm:pt>
    <dgm:pt modelId="{565AD4A6-471A-4754-BEF9-F0B1E288823C}" type="pres">
      <dgm:prSet presAssocID="{1B782562-FBED-47BC-87FA-68E2AB5354E1}" presName="sibTransNodeCircle" presStyleLbl="alignNode1" presStyleIdx="8" presStyleCnt="14">
        <dgm:presLayoutVars>
          <dgm:chMax val="0"/>
          <dgm:bulletEnabled/>
        </dgm:presLayoutVars>
      </dgm:prSet>
      <dgm:spPr/>
    </dgm:pt>
    <dgm:pt modelId="{840267AB-8259-4FE9-AE49-E8C0EEA1A918}" type="pres">
      <dgm:prSet presAssocID="{29C0797F-AC32-4024-B910-3610C50FB3B7}" presName="bottomLine" presStyleLbl="alignNode1" presStyleIdx="9" presStyleCnt="14">
        <dgm:presLayoutVars/>
      </dgm:prSet>
      <dgm:spPr/>
    </dgm:pt>
    <dgm:pt modelId="{785BE7FE-17D5-474D-BF09-01778C02B27E}" type="pres">
      <dgm:prSet presAssocID="{29C0797F-AC32-4024-B910-3610C50FB3B7}" presName="nodeText" presStyleLbl="bgAccFollowNode1" presStyleIdx="4" presStyleCnt="7">
        <dgm:presLayoutVars>
          <dgm:bulletEnabled val="1"/>
        </dgm:presLayoutVars>
      </dgm:prSet>
      <dgm:spPr/>
    </dgm:pt>
    <dgm:pt modelId="{7C665149-50BC-448F-9D00-C2CAB6FF16C3}" type="pres">
      <dgm:prSet presAssocID="{1B782562-FBED-47BC-87FA-68E2AB5354E1}" presName="sibTrans" presStyleCnt="0"/>
      <dgm:spPr/>
    </dgm:pt>
    <dgm:pt modelId="{1584EBAF-7CDA-491F-B583-CD175C26F8A9}" type="pres">
      <dgm:prSet presAssocID="{5181DE97-B196-49FD-872E-5FFCA58296FA}" presName="compositeNode" presStyleCnt="0">
        <dgm:presLayoutVars>
          <dgm:bulletEnabled val="1"/>
        </dgm:presLayoutVars>
      </dgm:prSet>
      <dgm:spPr/>
    </dgm:pt>
    <dgm:pt modelId="{722E7229-B10C-46B5-A778-D912DF781AF8}" type="pres">
      <dgm:prSet presAssocID="{5181DE97-B196-49FD-872E-5FFCA58296FA}" presName="bgRect" presStyleLbl="bgAccFollowNode1" presStyleIdx="5" presStyleCnt="7"/>
      <dgm:spPr/>
    </dgm:pt>
    <dgm:pt modelId="{FA1490EC-1503-485E-B632-45E3209D766B}" type="pres">
      <dgm:prSet presAssocID="{629EF08F-F20B-47AB-AF67-7E30B1466104}" presName="sibTransNodeCircle" presStyleLbl="alignNode1" presStyleIdx="10" presStyleCnt="14">
        <dgm:presLayoutVars>
          <dgm:chMax val="0"/>
          <dgm:bulletEnabled/>
        </dgm:presLayoutVars>
      </dgm:prSet>
      <dgm:spPr/>
    </dgm:pt>
    <dgm:pt modelId="{5B861019-8A47-44B7-B0C7-D35B80F56F67}" type="pres">
      <dgm:prSet presAssocID="{5181DE97-B196-49FD-872E-5FFCA58296FA}" presName="bottomLine" presStyleLbl="alignNode1" presStyleIdx="11" presStyleCnt="14">
        <dgm:presLayoutVars/>
      </dgm:prSet>
      <dgm:spPr/>
    </dgm:pt>
    <dgm:pt modelId="{F4178A87-DDDE-43F3-87FA-F42A9EA29A02}" type="pres">
      <dgm:prSet presAssocID="{5181DE97-B196-49FD-872E-5FFCA58296FA}" presName="nodeText" presStyleLbl="bgAccFollowNode1" presStyleIdx="5" presStyleCnt="7">
        <dgm:presLayoutVars>
          <dgm:bulletEnabled val="1"/>
        </dgm:presLayoutVars>
      </dgm:prSet>
      <dgm:spPr/>
    </dgm:pt>
    <dgm:pt modelId="{2F1D66FD-F011-4D44-BC86-A36AEC013077}" type="pres">
      <dgm:prSet presAssocID="{629EF08F-F20B-47AB-AF67-7E30B1466104}" presName="sibTrans" presStyleCnt="0"/>
      <dgm:spPr/>
    </dgm:pt>
    <dgm:pt modelId="{63E02AD3-35FB-4C98-89D7-98FF00B30C30}" type="pres">
      <dgm:prSet presAssocID="{19EEBD52-719F-43BA-8833-8092173E5D34}" presName="compositeNode" presStyleCnt="0">
        <dgm:presLayoutVars>
          <dgm:bulletEnabled val="1"/>
        </dgm:presLayoutVars>
      </dgm:prSet>
      <dgm:spPr/>
    </dgm:pt>
    <dgm:pt modelId="{B4AEA934-2F09-4870-820F-4DCFA7B52935}" type="pres">
      <dgm:prSet presAssocID="{19EEBD52-719F-43BA-8833-8092173E5D34}" presName="bgRect" presStyleLbl="bgAccFollowNode1" presStyleIdx="6" presStyleCnt="7"/>
      <dgm:spPr/>
    </dgm:pt>
    <dgm:pt modelId="{48067149-9CF9-4224-8098-CAA6A1F1D009}" type="pres">
      <dgm:prSet presAssocID="{10F3561B-5B78-43D9-ACAE-35BD931AE430}" presName="sibTransNodeCircle" presStyleLbl="alignNode1" presStyleIdx="12" presStyleCnt="14">
        <dgm:presLayoutVars>
          <dgm:chMax val="0"/>
          <dgm:bulletEnabled/>
        </dgm:presLayoutVars>
      </dgm:prSet>
      <dgm:spPr/>
    </dgm:pt>
    <dgm:pt modelId="{C643B487-A9F7-4C09-97A2-DC977E6C1FD6}" type="pres">
      <dgm:prSet presAssocID="{19EEBD52-719F-43BA-8833-8092173E5D34}" presName="bottomLine" presStyleLbl="alignNode1" presStyleIdx="13" presStyleCnt="14">
        <dgm:presLayoutVars/>
      </dgm:prSet>
      <dgm:spPr/>
    </dgm:pt>
    <dgm:pt modelId="{EA49BABD-CB82-4BA1-9EB9-07DB9965B721}" type="pres">
      <dgm:prSet presAssocID="{19EEBD52-719F-43BA-8833-8092173E5D34}" presName="nodeText" presStyleLbl="bgAccFollowNode1" presStyleIdx="6" presStyleCnt="7">
        <dgm:presLayoutVars>
          <dgm:bulletEnabled val="1"/>
        </dgm:presLayoutVars>
      </dgm:prSet>
      <dgm:spPr/>
    </dgm:pt>
  </dgm:ptLst>
  <dgm:cxnLst>
    <dgm:cxn modelId="{C48C3B00-BA6B-4C08-9A55-542DF679125E}" srcId="{AF50FD1D-1B6A-416C-9CE1-C29E711DB9A2}" destId="{F2F2EF2F-33EF-4885-881D-0F73A3245764}" srcOrd="1" destOrd="0" parTransId="{76C42B79-63AF-41FF-BAF2-A1F5923ACEA2}" sibTransId="{9EF55CEB-BC08-4E82-A6FD-DD6FE054AE4C}"/>
    <dgm:cxn modelId="{4991811B-BC39-4393-AF61-FDFD79A36F53}" type="presOf" srcId="{F2F2EF2F-33EF-4885-881D-0F73A3245764}" destId="{6ABB52B2-BD1C-41B6-B847-8C7411C4981C}" srcOrd="1" destOrd="0" presId="urn:microsoft.com/office/officeart/2016/7/layout/BasicLinearProcessNumbered"/>
    <dgm:cxn modelId="{3F3EAA2D-4DCB-491A-93B7-8F0D35B72713}" type="presOf" srcId="{F2F2EF2F-33EF-4885-881D-0F73A3245764}" destId="{FAC8B865-1D08-4911-8393-744C89FC9AA3}" srcOrd="0" destOrd="0" presId="urn:microsoft.com/office/officeart/2016/7/layout/BasicLinearProcessNumbered"/>
    <dgm:cxn modelId="{FAD33E31-A2FA-466F-8966-FCBC704519F7}" srcId="{AF50FD1D-1B6A-416C-9CE1-C29E711DB9A2}" destId="{5181DE97-B196-49FD-872E-5FFCA58296FA}" srcOrd="5" destOrd="0" parTransId="{4AFC125A-2D1A-48DD-94FB-1D4BED30946B}" sibTransId="{629EF08F-F20B-47AB-AF67-7E30B1466104}"/>
    <dgm:cxn modelId="{A0889734-62B1-47EF-8BF9-1CAEC3AFA308}" srcId="{AF50FD1D-1B6A-416C-9CE1-C29E711DB9A2}" destId="{29C0797F-AC32-4024-B910-3610C50FB3B7}" srcOrd="4" destOrd="0" parTransId="{48019A28-D7FF-45C7-B572-8D9FD45C1360}" sibTransId="{1B782562-FBED-47BC-87FA-68E2AB5354E1}"/>
    <dgm:cxn modelId="{D53EE73B-08E1-4D4D-B678-3F0BE027A266}" type="presOf" srcId="{9EF55CEB-BC08-4E82-A6FD-DD6FE054AE4C}" destId="{E613770B-6F4B-4ECB-974C-A23DB6718F05}" srcOrd="0" destOrd="0" presId="urn:microsoft.com/office/officeart/2016/7/layout/BasicLinearProcessNumbered"/>
    <dgm:cxn modelId="{1440EB43-58F7-40C2-91B8-C050D9C08D38}" srcId="{AF50FD1D-1B6A-416C-9CE1-C29E711DB9A2}" destId="{CE4EA4A3-009D-4024-9586-11CA1E8A39E0}" srcOrd="3" destOrd="0" parTransId="{BCCA5561-A524-4E33-9376-BB743BABEBE5}" sibTransId="{026209DA-7BF4-4B44-A882-7CB1BE285176}"/>
    <dgm:cxn modelId="{E8378566-EC57-44D4-A5B2-18FEFCD0C1C5}" type="presOf" srcId="{AB106F38-E22F-4A2C-BE29-B124BAEA8928}" destId="{5C8E7BFE-1F58-47F0-BAFA-42C2ED38DD9F}" srcOrd="0" destOrd="0" presId="urn:microsoft.com/office/officeart/2016/7/layout/BasicLinearProcessNumbered"/>
    <dgm:cxn modelId="{A39D236B-7880-49F1-A660-FCA5BD36873D}" type="presOf" srcId="{026209DA-7BF4-4B44-A882-7CB1BE285176}" destId="{7B05EA63-1192-4303-A1E1-D355016EF72D}" srcOrd="0" destOrd="0" presId="urn:microsoft.com/office/officeart/2016/7/layout/BasicLinearProcessNumbered"/>
    <dgm:cxn modelId="{7113236C-C1CE-42D6-9C71-A84F6B781599}" srcId="{AF50FD1D-1B6A-416C-9CE1-C29E711DB9A2}" destId="{08BE9C6E-AF99-41BB-BB49-4ABA887C6C00}" srcOrd="2" destOrd="0" parTransId="{D3BBBBE8-B537-4B49-BFCC-CEDB1CEE5FA3}" sibTransId="{A41BEEBB-F64A-4B2E-8F8C-113AB09AC043}"/>
    <dgm:cxn modelId="{C318034E-F742-453E-ABF0-42B42FCB433C}" type="presOf" srcId="{5181DE97-B196-49FD-872E-5FFCA58296FA}" destId="{F4178A87-DDDE-43F3-87FA-F42A9EA29A02}" srcOrd="1" destOrd="0" presId="urn:microsoft.com/office/officeart/2016/7/layout/BasicLinearProcessNumbered"/>
    <dgm:cxn modelId="{4CE2C66E-2E08-4577-9CCA-A8E424D42E40}" type="presOf" srcId="{CE4EA4A3-009D-4024-9586-11CA1E8A39E0}" destId="{6C87961B-CB60-487D-8053-1F74EA250DE1}" srcOrd="0" destOrd="0" presId="urn:microsoft.com/office/officeart/2016/7/layout/BasicLinearProcessNumbered"/>
    <dgm:cxn modelId="{6D9CF66F-4703-411C-BEA9-B9D2E7A8E729}" type="presOf" srcId="{CE4EA4A3-009D-4024-9586-11CA1E8A39E0}" destId="{5B580AEA-ECA9-4AB5-A40B-BBA3D248B4CA}" srcOrd="1" destOrd="0" presId="urn:microsoft.com/office/officeart/2016/7/layout/BasicLinearProcessNumbered"/>
    <dgm:cxn modelId="{D09B4F50-C85D-4382-984E-9EA709194EE0}" type="presOf" srcId="{1B782562-FBED-47BC-87FA-68E2AB5354E1}" destId="{565AD4A6-471A-4754-BEF9-F0B1E288823C}" srcOrd="0" destOrd="0" presId="urn:microsoft.com/office/officeart/2016/7/layout/BasicLinearProcessNumbered"/>
    <dgm:cxn modelId="{616EEF71-3EFC-4057-9D14-D9B604F4158D}" srcId="{AF50FD1D-1B6A-416C-9CE1-C29E711DB9A2}" destId="{19EEBD52-719F-43BA-8833-8092173E5D34}" srcOrd="6" destOrd="0" parTransId="{319542D5-D9E9-45A1-B635-DDB9183A48A3}" sibTransId="{10F3561B-5B78-43D9-ACAE-35BD931AE430}"/>
    <dgm:cxn modelId="{73C40573-7A7E-446E-B09C-05D98B3E094C}" type="presOf" srcId="{29C0797F-AC32-4024-B910-3610C50FB3B7}" destId="{099AEE6F-38D5-4003-871D-A15E593E5B77}" srcOrd="0" destOrd="0" presId="urn:microsoft.com/office/officeart/2016/7/layout/BasicLinearProcessNumbered"/>
    <dgm:cxn modelId="{B3184B86-0C5D-441E-995E-B70CA8584006}" type="presOf" srcId="{629EF08F-F20B-47AB-AF67-7E30B1466104}" destId="{FA1490EC-1503-485E-B632-45E3209D766B}" srcOrd="0" destOrd="0" presId="urn:microsoft.com/office/officeart/2016/7/layout/BasicLinearProcessNumbered"/>
    <dgm:cxn modelId="{C4E18988-0FE1-45EC-A32F-55B700C13BED}" type="presOf" srcId="{AF50FD1D-1B6A-416C-9CE1-C29E711DB9A2}" destId="{27627BCD-D37D-4388-80EE-908368D5DAF9}" srcOrd="0" destOrd="0" presId="urn:microsoft.com/office/officeart/2016/7/layout/BasicLinearProcessNumbered"/>
    <dgm:cxn modelId="{AAAF1C8F-E44F-4995-8E0D-450BDB40B3BD}" type="presOf" srcId="{29C0797F-AC32-4024-B910-3610C50FB3B7}" destId="{785BE7FE-17D5-474D-BF09-01778C02B27E}" srcOrd="1" destOrd="0" presId="urn:microsoft.com/office/officeart/2016/7/layout/BasicLinearProcessNumbered"/>
    <dgm:cxn modelId="{9A73739D-CF97-421A-BDB2-CAE706611E88}" type="presOf" srcId="{08BE9C6E-AF99-41BB-BB49-4ABA887C6C00}" destId="{43E1A155-9BFE-4903-9414-2FF2E7BFB34E}" srcOrd="0" destOrd="0" presId="urn:microsoft.com/office/officeart/2016/7/layout/BasicLinearProcessNumbered"/>
    <dgm:cxn modelId="{7397929D-3287-42E7-8706-5CB1C9754806}" type="presOf" srcId="{0E40B874-2BE5-4CA9-9E51-9638DB70F1D2}" destId="{29B576E8-3922-4CC2-9573-0A49A45D926A}" srcOrd="1" destOrd="0" presId="urn:microsoft.com/office/officeart/2016/7/layout/BasicLinearProcessNumbered"/>
    <dgm:cxn modelId="{1A80EA9D-C42E-44AF-B611-47861C639969}" type="presOf" srcId="{5181DE97-B196-49FD-872E-5FFCA58296FA}" destId="{722E7229-B10C-46B5-A778-D912DF781AF8}" srcOrd="0" destOrd="0" presId="urn:microsoft.com/office/officeart/2016/7/layout/BasicLinearProcessNumbered"/>
    <dgm:cxn modelId="{332E93AF-A4FE-4BBD-B70B-1C5738C0E16E}" type="presOf" srcId="{0E40B874-2BE5-4CA9-9E51-9638DB70F1D2}" destId="{0D730742-A4E1-4089-B17F-AE4CCFD3F271}" srcOrd="0" destOrd="0" presId="urn:microsoft.com/office/officeart/2016/7/layout/BasicLinearProcessNumbered"/>
    <dgm:cxn modelId="{F831E3B9-9E63-4204-B8CD-3AB3090FABBF}" type="presOf" srcId="{A41BEEBB-F64A-4B2E-8F8C-113AB09AC043}" destId="{A97ACA1F-12BF-4160-8B75-D2466B86408B}" srcOrd="0" destOrd="0" presId="urn:microsoft.com/office/officeart/2016/7/layout/BasicLinearProcessNumbered"/>
    <dgm:cxn modelId="{37AC63CC-754D-4831-9BF1-A7CED3122EA0}" type="presOf" srcId="{08BE9C6E-AF99-41BB-BB49-4ABA887C6C00}" destId="{223804BF-4537-4799-9942-4EA0DA4B4EBA}" srcOrd="1" destOrd="0" presId="urn:microsoft.com/office/officeart/2016/7/layout/BasicLinearProcessNumbered"/>
    <dgm:cxn modelId="{C8C350D4-3EFD-4E8C-AA4F-3C21DB44D52E}" type="presOf" srcId="{19EEBD52-719F-43BA-8833-8092173E5D34}" destId="{EA49BABD-CB82-4BA1-9EB9-07DB9965B721}" srcOrd="1" destOrd="0" presId="urn:microsoft.com/office/officeart/2016/7/layout/BasicLinearProcessNumbered"/>
    <dgm:cxn modelId="{015F7FE1-2E76-4DFD-9083-F378684A2426}" type="presOf" srcId="{10F3561B-5B78-43D9-ACAE-35BD931AE430}" destId="{48067149-9CF9-4224-8098-CAA6A1F1D009}" srcOrd="0" destOrd="0" presId="urn:microsoft.com/office/officeart/2016/7/layout/BasicLinearProcessNumbered"/>
    <dgm:cxn modelId="{1EF1B2F3-AF5B-4AC2-B18C-0DE300C2FCB6}" type="presOf" srcId="{19EEBD52-719F-43BA-8833-8092173E5D34}" destId="{B4AEA934-2F09-4870-820F-4DCFA7B52935}" srcOrd="0" destOrd="0" presId="urn:microsoft.com/office/officeart/2016/7/layout/BasicLinearProcessNumbered"/>
    <dgm:cxn modelId="{EED039F6-5B3B-4708-A011-3A7C6EC4CE58}" srcId="{AF50FD1D-1B6A-416C-9CE1-C29E711DB9A2}" destId="{0E40B874-2BE5-4CA9-9E51-9638DB70F1D2}" srcOrd="0" destOrd="0" parTransId="{7867A5C2-1FD7-4880-A332-0E2026752653}" sibTransId="{AB106F38-E22F-4A2C-BE29-B124BAEA8928}"/>
    <dgm:cxn modelId="{072B9433-9A76-4694-AAA4-755829562461}" type="presParOf" srcId="{27627BCD-D37D-4388-80EE-908368D5DAF9}" destId="{6D8D85AB-1A28-4D98-B434-408921C76C24}" srcOrd="0" destOrd="0" presId="urn:microsoft.com/office/officeart/2016/7/layout/BasicLinearProcessNumbered"/>
    <dgm:cxn modelId="{14CACED6-A2E9-42F5-9D13-39CC0FEC09CB}" type="presParOf" srcId="{6D8D85AB-1A28-4D98-B434-408921C76C24}" destId="{0D730742-A4E1-4089-B17F-AE4CCFD3F271}" srcOrd="0" destOrd="0" presId="urn:microsoft.com/office/officeart/2016/7/layout/BasicLinearProcessNumbered"/>
    <dgm:cxn modelId="{8A464D63-17CD-4271-BEDF-70A15CAF1272}" type="presParOf" srcId="{6D8D85AB-1A28-4D98-B434-408921C76C24}" destId="{5C8E7BFE-1F58-47F0-BAFA-42C2ED38DD9F}" srcOrd="1" destOrd="0" presId="urn:microsoft.com/office/officeart/2016/7/layout/BasicLinearProcessNumbered"/>
    <dgm:cxn modelId="{09E4A8B4-DE98-456A-8201-8C3523427ED1}" type="presParOf" srcId="{6D8D85AB-1A28-4D98-B434-408921C76C24}" destId="{EE9CEB94-5EF1-4E07-B496-2A42544E4C53}" srcOrd="2" destOrd="0" presId="urn:microsoft.com/office/officeart/2016/7/layout/BasicLinearProcessNumbered"/>
    <dgm:cxn modelId="{B2C413D3-DEB3-447B-8D37-28A9F1F099FD}" type="presParOf" srcId="{6D8D85AB-1A28-4D98-B434-408921C76C24}" destId="{29B576E8-3922-4CC2-9573-0A49A45D926A}" srcOrd="3" destOrd="0" presId="urn:microsoft.com/office/officeart/2016/7/layout/BasicLinearProcessNumbered"/>
    <dgm:cxn modelId="{1AB8768B-489B-41EB-88ED-B9796E87BE34}" type="presParOf" srcId="{27627BCD-D37D-4388-80EE-908368D5DAF9}" destId="{83A8592D-380B-4D00-BA28-A271BB7C7A9C}" srcOrd="1" destOrd="0" presId="urn:microsoft.com/office/officeart/2016/7/layout/BasicLinearProcessNumbered"/>
    <dgm:cxn modelId="{7FF2BBE1-CD9E-42A6-9809-9FD77A540C3D}" type="presParOf" srcId="{27627BCD-D37D-4388-80EE-908368D5DAF9}" destId="{C15770A6-970E-4439-A5DC-2E4067703507}" srcOrd="2" destOrd="0" presId="urn:microsoft.com/office/officeart/2016/7/layout/BasicLinearProcessNumbered"/>
    <dgm:cxn modelId="{372DBBEA-DA7A-4499-9D4D-A76A1991B523}" type="presParOf" srcId="{C15770A6-970E-4439-A5DC-2E4067703507}" destId="{FAC8B865-1D08-4911-8393-744C89FC9AA3}" srcOrd="0" destOrd="0" presId="urn:microsoft.com/office/officeart/2016/7/layout/BasicLinearProcessNumbered"/>
    <dgm:cxn modelId="{835628DA-C98E-4330-82B3-B9678106261A}" type="presParOf" srcId="{C15770A6-970E-4439-A5DC-2E4067703507}" destId="{E613770B-6F4B-4ECB-974C-A23DB6718F05}" srcOrd="1" destOrd="0" presId="urn:microsoft.com/office/officeart/2016/7/layout/BasicLinearProcessNumbered"/>
    <dgm:cxn modelId="{90F4A124-0E29-481E-AA96-472D8FD8542A}" type="presParOf" srcId="{C15770A6-970E-4439-A5DC-2E4067703507}" destId="{14B81C3D-9B85-4CF3-878A-C6ED8CD6BA2A}" srcOrd="2" destOrd="0" presId="urn:microsoft.com/office/officeart/2016/7/layout/BasicLinearProcessNumbered"/>
    <dgm:cxn modelId="{95E8964F-E090-41FB-9B22-33282605BB38}" type="presParOf" srcId="{C15770A6-970E-4439-A5DC-2E4067703507}" destId="{6ABB52B2-BD1C-41B6-B847-8C7411C4981C}" srcOrd="3" destOrd="0" presId="urn:microsoft.com/office/officeart/2016/7/layout/BasicLinearProcessNumbered"/>
    <dgm:cxn modelId="{0B442B1C-3761-4C2C-AF2D-E4A4E88B4CBA}" type="presParOf" srcId="{27627BCD-D37D-4388-80EE-908368D5DAF9}" destId="{C03570F4-7659-453C-97F0-D6D392B606C2}" srcOrd="3" destOrd="0" presId="urn:microsoft.com/office/officeart/2016/7/layout/BasicLinearProcessNumbered"/>
    <dgm:cxn modelId="{945CD716-0F65-4995-8FE1-C493CD4CB327}" type="presParOf" srcId="{27627BCD-D37D-4388-80EE-908368D5DAF9}" destId="{4893FC6E-B923-49E4-836A-B5F1EC93F06B}" srcOrd="4" destOrd="0" presId="urn:microsoft.com/office/officeart/2016/7/layout/BasicLinearProcessNumbered"/>
    <dgm:cxn modelId="{C0C28C7F-92BA-46CF-8092-206EBFACC7C1}" type="presParOf" srcId="{4893FC6E-B923-49E4-836A-B5F1EC93F06B}" destId="{43E1A155-9BFE-4903-9414-2FF2E7BFB34E}" srcOrd="0" destOrd="0" presId="urn:microsoft.com/office/officeart/2016/7/layout/BasicLinearProcessNumbered"/>
    <dgm:cxn modelId="{DA776FB5-FA76-4C14-8BF6-EFD22A6F962B}" type="presParOf" srcId="{4893FC6E-B923-49E4-836A-B5F1EC93F06B}" destId="{A97ACA1F-12BF-4160-8B75-D2466B86408B}" srcOrd="1" destOrd="0" presId="urn:microsoft.com/office/officeart/2016/7/layout/BasicLinearProcessNumbered"/>
    <dgm:cxn modelId="{F2A8ABD8-0E02-4AFE-B3A6-256E36DCA9D6}" type="presParOf" srcId="{4893FC6E-B923-49E4-836A-B5F1EC93F06B}" destId="{18A66CEB-AE75-46F7-BA6F-B762915F9B9D}" srcOrd="2" destOrd="0" presId="urn:microsoft.com/office/officeart/2016/7/layout/BasicLinearProcessNumbered"/>
    <dgm:cxn modelId="{46B1B992-40BD-4C24-8C6D-352A84CDD880}" type="presParOf" srcId="{4893FC6E-B923-49E4-836A-B5F1EC93F06B}" destId="{223804BF-4537-4799-9942-4EA0DA4B4EBA}" srcOrd="3" destOrd="0" presId="urn:microsoft.com/office/officeart/2016/7/layout/BasicLinearProcessNumbered"/>
    <dgm:cxn modelId="{223EA669-578F-4718-980A-088E93EFCD52}" type="presParOf" srcId="{27627BCD-D37D-4388-80EE-908368D5DAF9}" destId="{E3A154BA-7FBB-41E6-9540-58C2E0A0AD86}" srcOrd="5" destOrd="0" presId="urn:microsoft.com/office/officeart/2016/7/layout/BasicLinearProcessNumbered"/>
    <dgm:cxn modelId="{A47151DF-DD18-4074-9BD0-45AEA8757323}" type="presParOf" srcId="{27627BCD-D37D-4388-80EE-908368D5DAF9}" destId="{65F20FC1-2BAA-4C7A-815B-CAB4BB82BAB9}" srcOrd="6" destOrd="0" presId="urn:microsoft.com/office/officeart/2016/7/layout/BasicLinearProcessNumbered"/>
    <dgm:cxn modelId="{E918F289-3A74-4B23-BD5C-1D0FD74F4606}" type="presParOf" srcId="{65F20FC1-2BAA-4C7A-815B-CAB4BB82BAB9}" destId="{6C87961B-CB60-487D-8053-1F74EA250DE1}" srcOrd="0" destOrd="0" presId="urn:microsoft.com/office/officeart/2016/7/layout/BasicLinearProcessNumbered"/>
    <dgm:cxn modelId="{DD56B9FE-7AAD-4EBF-8B7F-C22EC0313DE1}" type="presParOf" srcId="{65F20FC1-2BAA-4C7A-815B-CAB4BB82BAB9}" destId="{7B05EA63-1192-4303-A1E1-D355016EF72D}" srcOrd="1" destOrd="0" presId="urn:microsoft.com/office/officeart/2016/7/layout/BasicLinearProcessNumbered"/>
    <dgm:cxn modelId="{B040E8B0-66FB-4C78-B806-1AA02979820C}" type="presParOf" srcId="{65F20FC1-2BAA-4C7A-815B-CAB4BB82BAB9}" destId="{D28AAA7F-4F3B-494E-BE1D-B0357A61291B}" srcOrd="2" destOrd="0" presId="urn:microsoft.com/office/officeart/2016/7/layout/BasicLinearProcessNumbered"/>
    <dgm:cxn modelId="{80DE8A79-8140-411B-A6A0-F7446F2AB297}" type="presParOf" srcId="{65F20FC1-2BAA-4C7A-815B-CAB4BB82BAB9}" destId="{5B580AEA-ECA9-4AB5-A40B-BBA3D248B4CA}" srcOrd="3" destOrd="0" presId="urn:microsoft.com/office/officeart/2016/7/layout/BasicLinearProcessNumbered"/>
    <dgm:cxn modelId="{BCA0BD6C-ECA3-4B9E-A451-FE667A989B22}" type="presParOf" srcId="{27627BCD-D37D-4388-80EE-908368D5DAF9}" destId="{6F9BC4BD-BBC3-4791-B800-3959EAD0BB2B}" srcOrd="7" destOrd="0" presId="urn:microsoft.com/office/officeart/2016/7/layout/BasicLinearProcessNumbered"/>
    <dgm:cxn modelId="{92D58824-A578-4DD3-BF78-B29B6DC52748}" type="presParOf" srcId="{27627BCD-D37D-4388-80EE-908368D5DAF9}" destId="{797AAE44-B47B-48E9-9ABB-C22F7B6DB14B}" srcOrd="8" destOrd="0" presId="urn:microsoft.com/office/officeart/2016/7/layout/BasicLinearProcessNumbered"/>
    <dgm:cxn modelId="{2D9FDF5D-62B5-4115-9AB5-14FF80EE75D9}" type="presParOf" srcId="{797AAE44-B47B-48E9-9ABB-C22F7B6DB14B}" destId="{099AEE6F-38D5-4003-871D-A15E593E5B77}" srcOrd="0" destOrd="0" presId="urn:microsoft.com/office/officeart/2016/7/layout/BasicLinearProcessNumbered"/>
    <dgm:cxn modelId="{AD6AFE12-F861-45B5-9C2E-D7A7C5440AC8}" type="presParOf" srcId="{797AAE44-B47B-48E9-9ABB-C22F7B6DB14B}" destId="{565AD4A6-471A-4754-BEF9-F0B1E288823C}" srcOrd="1" destOrd="0" presId="urn:microsoft.com/office/officeart/2016/7/layout/BasicLinearProcessNumbered"/>
    <dgm:cxn modelId="{3B738D8B-B372-4B23-8AE0-5821DAEF510E}" type="presParOf" srcId="{797AAE44-B47B-48E9-9ABB-C22F7B6DB14B}" destId="{840267AB-8259-4FE9-AE49-E8C0EEA1A918}" srcOrd="2" destOrd="0" presId="urn:microsoft.com/office/officeart/2016/7/layout/BasicLinearProcessNumbered"/>
    <dgm:cxn modelId="{99111ADD-09B1-4181-BE91-3ADF6633F4F1}" type="presParOf" srcId="{797AAE44-B47B-48E9-9ABB-C22F7B6DB14B}" destId="{785BE7FE-17D5-474D-BF09-01778C02B27E}" srcOrd="3" destOrd="0" presId="urn:microsoft.com/office/officeart/2016/7/layout/BasicLinearProcessNumbered"/>
    <dgm:cxn modelId="{8DC433B3-7F08-4FDF-A4EA-BFE77D6D3C92}" type="presParOf" srcId="{27627BCD-D37D-4388-80EE-908368D5DAF9}" destId="{7C665149-50BC-448F-9D00-C2CAB6FF16C3}" srcOrd="9" destOrd="0" presId="urn:microsoft.com/office/officeart/2016/7/layout/BasicLinearProcessNumbered"/>
    <dgm:cxn modelId="{1497D41C-659A-44A7-93E1-337FA8527D16}" type="presParOf" srcId="{27627BCD-D37D-4388-80EE-908368D5DAF9}" destId="{1584EBAF-7CDA-491F-B583-CD175C26F8A9}" srcOrd="10" destOrd="0" presId="urn:microsoft.com/office/officeart/2016/7/layout/BasicLinearProcessNumbered"/>
    <dgm:cxn modelId="{3D9AF2BD-7CE2-44BB-B3B5-35AC7F01E1DC}" type="presParOf" srcId="{1584EBAF-7CDA-491F-B583-CD175C26F8A9}" destId="{722E7229-B10C-46B5-A778-D912DF781AF8}" srcOrd="0" destOrd="0" presId="urn:microsoft.com/office/officeart/2016/7/layout/BasicLinearProcessNumbered"/>
    <dgm:cxn modelId="{93D3A8A4-9E43-4F80-8A0D-4936FC08F68B}" type="presParOf" srcId="{1584EBAF-7CDA-491F-B583-CD175C26F8A9}" destId="{FA1490EC-1503-485E-B632-45E3209D766B}" srcOrd="1" destOrd="0" presId="urn:microsoft.com/office/officeart/2016/7/layout/BasicLinearProcessNumbered"/>
    <dgm:cxn modelId="{C7A0759A-EE76-4894-A345-49A33DB1E424}" type="presParOf" srcId="{1584EBAF-7CDA-491F-B583-CD175C26F8A9}" destId="{5B861019-8A47-44B7-B0C7-D35B80F56F67}" srcOrd="2" destOrd="0" presId="urn:microsoft.com/office/officeart/2016/7/layout/BasicLinearProcessNumbered"/>
    <dgm:cxn modelId="{9C6044AF-1361-4E1F-9A6F-4D9CF40E28CF}" type="presParOf" srcId="{1584EBAF-7CDA-491F-B583-CD175C26F8A9}" destId="{F4178A87-DDDE-43F3-87FA-F42A9EA29A02}" srcOrd="3" destOrd="0" presId="urn:microsoft.com/office/officeart/2016/7/layout/BasicLinearProcessNumbered"/>
    <dgm:cxn modelId="{75C73AB7-4833-4820-B0CF-D3D14A39D34C}" type="presParOf" srcId="{27627BCD-D37D-4388-80EE-908368D5DAF9}" destId="{2F1D66FD-F011-4D44-BC86-A36AEC013077}" srcOrd="11" destOrd="0" presId="urn:microsoft.com/office/officeart/2016/7/layout/BasicLinearProcessNumbered"/>
    <dgm:cxn modelId="{97E56416-F7F7-46E6-AB5D-DE4EF8B385B7}" type="presParOf" srcId="{27627BCD-D37D-4388-80EE-908368D5DAF9}" destId="{63E02AD3-35FB-4C98-89D7-98FF00B30C30}" srcOrd="12" destOrd="0" presId="urn:microsoft.com/office/officeart/2016/7/layout/BasicLinearProcessNumbered"/>
    <dgm:cxn modelId="{8D3C9662-AF04-4581-9BB5-941D0E79488A}" type="presParOf" srcId="{63E02AD3-35FB-4C98-89D7-98FF00B30C30}" destId="{B4AEA934-2F09-4870-820F-4DCFA7B52935}" srcOrd="0" destOrd="0" presId="urn:microsoft.com/office/officeart/2016/7/layout/BasicLinearProcessNumbered"/>
    <dgm:cxn modelId="{2E432D34-FFB7-4B44-BDFA-5A1032736FD0}" type="presParOf" srcId="{63E02AD3-35FB-4C98-89D7-98FF00B30C30}" destId="{48067149-9CF9-4224-8098-CAA6A1F1D009}" srcOrd="1" destOrd="0" presId="urn:microsoft.com/office/officeart/2016/7/layout/BasicLinearProcessNumbered"/>
    <dgm:cxn modelId="{AF29EEF1-396B-45AF-BF41-BE72EED0DC65}" type="presParOf" srcId="{63E02AD3-35FB-4C98-89D7-98FF00B30C30}" destId="{C643B487-A9F7-4C09-97A2-DC977E6C1FD6}" srcOrd="2" destOrd="0" presId="urn:microsoft.com/office/officeart/2016/7/layout/BasicLinearProcessNumbered"/>
    <dgm:cxn modelId="{F674E7F2-069E-4277-A09C-E556EC51EE91}" type="presParOf" srcId="{63E02AD3-35FB-4C98-89D7-98FF00B30C30}" destId="{EA49BABD-CB82-4BA1-9EB9-07DB9965B72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00E86F-8A66-4DDA-9937-23414910B76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405E1B-A835-4A56-99FB-BA90A37914D6}">
      <dgm:prSet/>
      <dgm:spPr/>
      <dgm:t>
        <a:bodyPr/>
        <a:lstStyle/>
        <a:p>
          <a:r>
            <a:rPr lang="en-US" dirty="0"/>
            <a:t>Place an initial fraud alert on your credit report</a:t>
          </a:r>
        </a:p>
      </dgm:t>
    </dgm:pt>
    <dgm:pt modelId="{82163724-1ADD-4339-BCA4-C97DD823AE7D}" type="parTrans" cxnId="{806FF54B-D50D-43B5-B70C-520E42CDF2F3}">
      <dgm:prSet/>
      <dgm:spPr/>
      <dgm:t>
        <a:bodyPr/>
        <a:lstStyle/>
        <a:p>
          <a:endParaRPr lang="en-US"/>
        </a:p>
      </dgm:t>
    </dgm:pt>
    <dgm:pt modelId="{26E4DBD2-C933-4E34-A289-CD82CB405E7E}" type="sibTrans" cxnId="{806FF54B-D50D-43B5-B70C-520E42CDF2F3}">
      <dgm:prSet/>
      <dgm:spPr/>
      <dgm:t>
        <a:bodyPr/>
        <a:lstStyle/>
        <a:p>
          <a:endParaRPr lang="en-US"/>
        </a:p>
      </dgm:t>
    </dgm:pt>
    <dgm:pt modelId="{9BB2DBD3-75E3-413A-8F67-B45308EE34F7}">
      <dgm:prSet/>
      <dgm:spPr/>
      <dgm:t>
        <a:bodyPr/>
        <a:lstStyle/>
        <a:p>
          <a:r>
            <a:rPr lang="en-US" dirty="0"/>
            <a:t>Notify active accounts that you are a victim of identity theft – call your bank!</a:t>
          </a:r>
        </a:p>
      </dgm:t>
    </dgm:pt>
    <dgm:pt modelId="{63A0B5EF-BBEF-4874-A2AD-57FA6A361F05}" type="parTrans" cxnId="{560627E2-AC60-4161-A556-D7C63E10C110}">
      <dgm:prSet/>
      <dgm:spPr/>
      <dgm:t>
        <a:bodyPr/>
        <a:lstStyle/>
        <a:p>
          <a:endParaRPr lang="en-US"/>
        </a:p>
      </dgm:t>
    </dgm:pt>
    <dgm:pt modelId="{5E9B827A-CFD3-46A3-BDA0-2C7A043518C0}" type="sibTrans" cxnId="{560627E2-AC60-4161-A556-D7C63E10C110}">
      <dgm:prSet/>
      <dgm:spPr/>
      <dgm:t>
        <a:bodyPr/>
        <a:lstStyle/>
        <a:p>
          <a:endParaRPr lang="en-US"/>
        </a:p>
      </dgm:t>
    </dgm:pt>
    <dgm:pt modelId="{B0A56515-C551-4B56-B92C-C8A95FC2122D}">
      <dgm:prSet/>
      <dgm:spPr/>
      <dgm:t>
        <a:bodyPr/>
        <a:lstStyle/>
        <a:p>
          <a:r>
            <a:rPr lang="en-US" dirty="0"/>
            <a:t>File an identity theft report with the Federal Trade Commission &amp; local police</a:t>
          </a:r>
        </a:p>
      </dgm:t>
    </dgm:pt>
    <dgm:pt modelId="{267DAF32-2526-4109-B8E1-BE11479C2A3C}" type="parTrans" cxnId="{6E9137A2-C510-4D79-A3F1-A9CCEE30C65D}">
      <dgm:prSet/>
      <dgm:spPr/>
      <dgm:t>
        <a:bodyPr/>
        <a:lstStyle/>
        <a:p>
          <a:endParaRPr lang="en-US"/>
        </a:p>
      </dgm:t>
    </dgm:pt>
    <dgm:pt modelId="{0709DED4-620C-4F56-811E-A4C8A5776403}" type="sibTrans" cxnId="{6E9137A2-C510-4D79-A3F1-A9CCEE30C65D}">
      <dgm:prSet/>
      <dgm:spPr/>
      <dgm:t>
        <a:bodyPr/>
        <a:lstStyle/>
        <a:p>
          <a:endParaRPr lang="en-US"/>
        </a:p>
      </dgm:t>
    </dgm:pt>
    <dgm:pt modelId="{70FC2E3E-0B43-4961-A291-B42B42DBF7FC}">
      <dgm:prSet/>
      <dgm:spPr/>
      <dgm:t>
        <a:bodyPr/>
        <a:lstStyle/>
        <a:p>
          <a:r>
            <a:rPr lang="en-US" dirty="0"/>
            <a:t>Lawyer up!</a:t>
          </a:r>
        </a:p>
      </dgm:t>
    </dgm:pt>
    <dgm:pt modelId="{0F62C87B-614D-416A-B9B3-5BDE8FF6FACB}" type="parTrans" cxnId="{1633B9E7-B066-4480-B784-85B136012C89}">
      <dgm:prSet/>
      <dgm:spPr/>
      <dgm:t>
        <a:bodyPr/>
        <a:lstStyle/>
        <a:p>
          <a:endParaRPr lang="en-US"/>
        </a:p>
      </dgm:t>
    </dgm:pt>
    <dgm:pt modelId="{11265F7E-5C35-4AB7-BBF8-EFC302AA75F1}" type="sibTrans" cxnId="{1633B9E7-B066-4480-B784-85B136012C89}">
      <dgm:prSet/>
      <dgm:spPr/>
      <dgm:t>
        <a:bodyPr/>
        <a:lstStyle/>
        <a:p>
          <a:endParaRPr lang="en-US"/>
        </a:p>
      </dgm:t>
    </dgm:pt>
    <dgm:pt modelId="{AE43BE95-BA1A-4EBD-B369-01455527D499}" type="pres">
      <dgm:prSet presAssocID="{EA00E86F-8A66-4DDA-9937-23414910B767}" presName="diagram" presStyleCnt="0">
        <dgm:presLayoutVars>
          <dgm:dir/>
          <dgm:resizeHandles val="exact"/>
        </dgm:presLayoutVars>
      </dgm:prSet>
      <dgm:spPr/>
    </dgm:pt>
    <dgm:pt modelId="{71034C5E-6F43-4C6C-8A7F-165E8874918F}" type="pres">
      <dgm:prSet presAssocID="{65405E1B-A835-4A56-99FB-BA90A37914D6}" presName="node" presStyleLbl="node1" presStyleIdx="0" presStyleCnt="4">
        <dgm:presLayoutVars>
          <dgm:bulletEnabled val="1"/>
        </dgm:presLayoutVars>
      </dgm:prSet>
      <dgm:spPr/>
    </dgm:pt>
    <dgm:pt modelId="{79657037-3E3B-40E0-9288-AB89D74188F9}" type="pres">
      <dgm:prSet presAssocID="{26E4DBD2-C933-4E34-A289-CD82CB405E7E}" presName="sibTrans" presStyleLbl="sibTrans2D1" presStyleIdx="0" presStyleCnt="3"/>
      <dgm:spPr/>
    </dgm:pt>
    <dgm:pt modelId="{CD104081-0D5A-4CB6-A639-9BC5D385976D}" type="pres">
      <dgm:prSet presAssocID="{26E4DBD2-C933-4E34-A289-CD82CB405E7E}" presName="connectorText" presStyleLbl="sibTrans2D1" presStyleIdx="0" presStyleCnt="3"/>
      <dgm:spPr/>
    </dgm:pt>
    <dgm:pt modelId="{A62909B9-CE70-46BB-8C68-2667FAA2FB36}" type="pres">
      <dgm:prSet presAssocID="{9BB2DBD3-75E3-413A-8F67-B45308EE34F7}" presName="node" presStyleLbl="node1" presStyleIdx="1" presStyleCnt="4">
        <dgm:presLayoutVars>
          <dgm:bulletEnabled val="1"/>
        </dgm:presLayoutVars>
      </dgm:prSet>
      <dgm:spPr/>
    </dgm:pt>
    <dgm:pt modelId="{36A59C4B-EABA-41DD-85F1-BFC8799B8090}" type="pres">
      <dgm:prSet presAssocID="{5E9B827A-CFD3-46A3-BDA0-2C7A043518C0}" presName="sibTrans" presStyleLbl="sibTrans2D1" presStyleIdx="1" presStyleCnt="3"/>
      <dgm:spPr/>
    </dgm:pt>
    <dgm:pt modelId="{78D3B2B4-55C1-4FC4-93D0-91AA6A349892}" type="pres">
      <dgm:prSet presAssocID="{5E9B827A-CFD3-46A3-BDA0-2C7A043518C0}" presName="connectorText" presStyleLbl="sibTrans2D1" presStyleIdx="1" presStyleCnt="3"/>
      <dgm:spPr/>
    </dgm:pt>
    <dgm:pt modelId="{DECC781B-B14E-4728-A42D-07A38B3CF3E5}" type="pres">
      <dgm:prSet presAssocID="{B0A56515-C551-4B56-B92C-C8A95FC2122D}" presName="node" presStyleLbl="node1" presStyleIdx="2" presStyleCnt="4">
        <dgm:presLayoutVars>
          <dgm:bulletEnabled val="1"/>
        </dgm:presLayoutVars>
      </dgm:prSet>
      <dgm:spPr/>
    </dgm:pt>
    <dgm:pt modelId="{A11160B8-FA88-4D6C-92A1-48DF324718AF}" type="pres">
      <dgm:prSet presAssocID="{0709DED4-620C-4F56-811E-A4C8A5776403}" presName="sibTrans" presStyleLbl="sibTrans2D1" presStyleIdx="2" presStyleCnt="3"/>
      <dgm:spPr/>
    </dgm:pt>
    <dgm:pt modelId="{4B6B91D7-F1C8-49C9-8666-927D83FF232C}" type="pres">
      <dgm:prSet presAssocID="{0709DED4-620C-4F56-811E-A4C8A5776403}" presName="connectorText" presStyleLbl="sibTrans2D1" presStyleIdx="2" presStyleCnt="3"/>
      <dgm:spPr/>
    </dgm:pt>
    <dgm:pt modelId="{07417509-E277-4E76-83BD-78212DC74701}" type="pres">
      <dgm:prSet presAssocID="{70FC2E3E-0B43-4961-A291-B42B42DBF7FC}" presName="node" presStyleLbl="node1" presStyleIdx="3" presStyleCnt="4">
        <dgm:presLayoutVars>
          <dgm:bulletEnabled val="1"/>
        </dgm:presLayoutVars>
      </dgm:prSet>
      <dgm:spPr/>
    </dgm:pt>
  </dgm:ptLst>
  <dgm:cxnLst>
    <dgm:cxn modelId="{611BF600-F877-41D9-A71D-3639DF76BA36}" type="presOf" srcId="{0709DED4-620C-4F56-811E-A4C8A5776403}" destId="{4B6B91D7-F1C8-49C9-8666-927D83FF232C}" srcOrd="1" destOrd="0" presId="urn:microsoft.com/office/officeart/2005/8/layout/process5"/>
    <dgm:cxn modelId="{0C7C4D26-50D1-4567-BB79-538A6FFE2463}" type="presOf" srcId="{B0A56515-C551-4B56-B92C-C8A95FC2122D}" destId="{DECC781B-B14E-4728-A42D-07A38B3CF3E5}" srcOrd="0" destOrd="0" presId="urn:microsoft.com/office/officeart/2005/8/layout/process5"/>
    <dgm:cxn modelId="{2A7D0C35-D8E9-46A2-AC0C-90D5FA568A93}" type="presOf" srcId="{5E9B827A-CFD3-46A3-BDA0-2C7A043518C0}" destId="{36A59C4B-EABA-41DD-85F1-BFC8799B8090}" srcOrd="0" destOrd="0" presId="urn:microsoft.com/office/officeart/2005/8/layout/process5"/>
    <dgm:cxn modelId="{806FF54B-D50D-43B5-B70C-520E42CDF2F3}" srcId="{EA00E86F-8A66-4DDA-9937-23414910B767}" destId="{65405E1B-A835-4A56-99FB-BA90A37914D6}" srcOrd="0" destOrd="0" parTransId="{82163724-1ADD-4339-BCA4-C97DD823AE7D}" sibTransId="{26E4DBD2-C933-4E34-A289-CD82CB405E7E}"/>
    <dgm:cxn modelId="{BE0A7C9F-868C-416B-9E75-765EC0B212E9}" type="presOf" srcId="{5E9B827A-CFD3-46A3-BDA0-2C7A043518C0}" destId="{78D3B2B4-55C1-4FC4-93D0-91AA6A349892}" srcOrd="1" destOrd="0" presId="urn:microsoft.com/office/officeart/2005/8/layout/process5"/>
    <dgm:cxn modelId="{6E9137A2-C510-4D79-A3F1-A9CCEE30C65D}" srcId="{EA00E86F-8A66-4DDA-9937-23414910B767}" destId="{B0A56515-C551-4B56-B92C-C8A95FC2122D}" srcOrd="2" destOrd="0" parTransId="{267DAF32-2526-4109-B8E1-BE11479C2A3C}" sibTransId="{0709DED4-620C-4F56-811E-A4C8A5776403}"/>
    <dgm:cxn modelId="{77EA08A7-3062-4F83-9C9D-937199E24A93}" type="presOf" srcId="{26E4DBD2-C933-4E34-A289-CD82CB405E7E}" destId="{CD104081-0D5A-4CB6-A639-9BC5D385976D}" srcOrd="1" destOrd="0" presId="urn:microsoft.com/office/officeart/2005/8/layout/process5"/>
    <dgm:cxn modelId="{3966D9AD-A9A0-4C72-8A26-F853A6D2F5BA}" type="presOf" srcId="{70FC2E3E-0B43-4961-A291-B42B42DBF7FC}" destId="{07417509-E277-4E76-83BD-78212DC74701}" srcOrd="0" destOrd="0" presId="urn:microsoft.com/office/officeart/2005/8/layout/process5"/>
    <dgm:cxn modelId="{560627E2-AC60-4161-A556-D7C63E10C110}" srcId="{EA00E86F-8A66-4DDA-9937-23414910B767}" destId="{9BB2DBD3-75E3-413A-8F67-B45308EE34F7}" srcOrd="1" destOrd="0" parTransId="{63A0B5EF-BBEF-4874-A2AD-57FA6A361F05}" sibTransId="{5E9B827A-CFD3-46A3-BDA0-2C7A043518C0}"/>
    <dgm:cxn modelId="{94663BE5-679D-4034-9A60-3AFF12D6721F}" type="presOf" srcId="{26E4DBD2-C933-4E34-A289-CD82CB405E7E}" destId="{79657037-3E3B-40E0-9288-AB89D74188F9}" srcOrd="0" destOrd="0" presId="urn:microsoft.com/office/officeart/2005/8/layout/process5"/>
    <dgm:cxn modelId="{1633B9E7-B066-4480-B784-85B136012C89}" srcId="{EA00E86F-8A66-4DDA-9937-23414910B767}" destId="{70FC2E3E-0B43-4961-A291-B42B42DBF7FC}" srcOrd="3" destOrd="0" parTransId="{0F62C87B-614D-416A-B9B3-5BDE8FF6FACB}" sibTransId="{11265F7E-5C35-4AB7-BBF8-EFC302AA75F1}"/>
    <dgm:cxn modelId="{ADEE85EE-FEA2-4139-81E6-9B28DF3EE118}" type="presOf" srcId="{9BB2DBD3-75E3-413A-8F67-B45308EE34F7}" destId="{A62909B9-CE70-46BB-8C68-2667FAA2FB36}" srcOrd="0" destOrd="0" presId="urn:microsoft.com/office/officeart/2005/8/layout/process5"/>
    <dgm:cxn modelId="{149AE7EF-D3EF-40D2-B390-960C56D79559}" type="presOf" srcId="{65405E1B-A835-4A56-99FB-BA90A37914D6}" destId="{71034C5E-6F43-4C6C-8A7F-165E8874918F}" srcOrd="0" destOrd="0" presId="urn:microsoft.com/office/officeart/2005/8/layout/process5"/>
    <dgm:cxn modelId="{61E2C4F9-5061-442C-95E8-EADF03031102}" type="presOf" srcId="{0709DED4-620C-4F56-811E-A4C8A5776403}" destId="{A11160B8-FA88-4D6C-92A1-48DF324718AF}" srcOrd="0" destOrd="0" presId="urn:microsoft.com/office/officeart/2005/8/layout/process5"/>
    <dgm:cxn modelId="{39405FFC-D768-4473-8482-C512F6A9669E}" type="presOf" srcId="{EA00E86F-8A66-4DDA-9937-23414910B767}" destId="{AE43BE95-BA1A-4EBD-B369-01455527D499}" srcOrd="0" destOrd="0" presId="urn:microsoft.com/office/officeart/2005/8/layout/process5"/>
    <dgm:cxn modelId="{3B8A9AA0-2DC3-471D-B050-75699F951BBC}" type="presParOf" srcId="{AE43BE95-BA1A-4EBD-B369-01455527D499}" destId="{71034C5E-6F43-4C6C-8A7F-165E8874918F}" srcOrd="0" destOrd="0" presId="urn:microsoft.com/office/officeart/2005/8/layout/process5"/>
    <dgm:cxn modelId="{846B952A-0A71-4BDF-8281-BB00B8C9D924}" type="presParOf" srcId="{AE43BE95-BA1A-4EBD-B369-01455527D499}" destId="{79657037-3E3B-40E0-9288-AB89D74188F9}" srcOrd="1" destOrd="0" presId="urn:microsoft.com/office/officeart/2005/8/layout/process5"/>
    <dgm:cxn modelId="{429A1DD6-30EB-4118-9DC7-535C89DC3D84}" type="presParOf" srcId="{79657037-3E3B-40E0-9288-AB89D74188F9}" destId="{CD104081-0D5A-4CB6-A639-9BC5D385976D}" srcOrd="0" destOrd="0" presId="urn:microsoft.com/office/officeart/2005/8/layout/process5"/>
    <dgm:cxn modelId="{40D5E903-4F7C-4262-839F-FA99BBA63674}" type="presParOf" srcId="{AE43BE95-BA1A-4EBD-B369-01455527D499}" destId="{A62909B9-CE70-46BB-8C68-2667FAA2FB36}" srcOrd="2" destOrd="0" presId="urn:microsoft.com/office/officeart/2005/8/layout/process5"/>
    <dgm:cxn modelId="{D5B20040-3517-401E-8672-158A6068B9D4}" type="presParOf" srcId="{AE43BE95-BA1A-4EBD-B369-01455527D499}" destId="{36A59C4B-EABA-41DD-85F1-BFC8799B8090}" srcOrd="3" destOrd="0" presId="urn:microsoft.com/office/officeart/2005/8/layout/process5"/>
    <dgm:cxn modelId="{174BFD4E-7087-4B1C-906F-1FF8F5193D3D}" type="presParOf" srcId="{36A59C4B-EABA-41DD-85F1-BFC8799B8090}" destId="{78D3B2B4-55C1-4FC4-93D0-91AA6A349892}" srcOrd="0" destOrd="0" presId="urn:microsoft.com/office/officeart/2005/8/layout/process5"/>
    <dgm:cxn modelId="{CD25E37D-28FD-40C1-8AAE-FA5CC5BAFF63}" type="presParOf" srcId="{AE43BE95-BA1A-4EBD-B369-01455527D499}" destId="{DECC781B-B14E-4728-A42D-07A38B3CF3E5}" srcOrd="4" destOrd="0" presId="urn:microsoft.com/office/officeart/2005/8/layout/process5"/>
    <dgm:cxn modelId="{DABB44B8-9FE0-4EC5-8091-874DE55C2789}" type="presParOf" srcId="{AE43BE95-BA1A-4EBD-B369-01455527D499}" destId="{A11160B8-FA88-4D6C-92A1-48DF324718AF}" srcOrd="5" destOrd="0" presId="urn:microsoft.com/office/officeart/2005/8/layout/process5"/>
    <dgm:cxn modelId="{C295C14D-D507-402D-BB7A-88041211B5A2}" type="presParOf" srcId="{A11160B8-FA88-4D6C-92A1-48DF324718AF}" destId="{4B6B91D7-F1C8-49C9-8666-927D83FF232C}" srcOrd="0" destOrd="0" presId="urn:microsoft.com/office/officeart/2005/8/layout/process5"/>
    <dgm:cxn modelId="{049B1A0C-60B9-4637-86A6-0ABBFEE97D60}" type="presParOf" srcId="{AE43BE95-BA1A-4EBD-B369-01455527D499}" destId="{07417509-E277-4E76-83BD-78212DC7470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5A5511-8793-47C4-9EA3-E4F4C927B426}" type="doc">
      <dgm:prSet loTypeId="urn:microsoft.com/office/officeart/2005/8/layout/hierarchy1" loCatId="hierarchy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AC871CDF-1BBF-40CD-B628-B39D281F17FA}">
      <dgm:prSet/>
      <dgm:spPr/>
      <dgm:t>
        <a:bodyPr/>
        <a:lstStyle/>
        <a:p>
          <a:r>
            <a:rPr lang="en-US"/>
            <a:t>Why are children particularly vulnerable to identity theft?</a:t>
          </a:r>
        </a:p>
      </dgm:t>
    </dgm:pt>
    <dgm:pt modelId="{7EC51180-23D8-4214-B559-A2A423D06844}" type="parTrans" cxnId="{DA66AAD7-A1E7-466E-A5A6-B5A3E709753B}">
      <dgm:prSet/>
      <dgm:spPr/>
      <dgm:t>
        <a:bodyPr/>
        <a:lstStyle/>
        <a:p>
          <a:endParaRPr lang="en-US"/>
        </a:p>
      </dgm:t>
    </dgm:pt>
    <dgm:pt modelId="{823D2EA5-CEB1-4E81-8578-D0CB28BD6298}" type="sibTrans" cxnId="{DA66AAD7-A1E7-466E-A5A6-B5A3E709753B}">
      <dgm:prSet/>
      <dgm:spPr/>
      <dgm:t>
        <a:bodyPr/>
        <a:lstStyle/>
        <a:p>
          <a:endParaRPr lang="en-US"/>
        </a:p>
      </dgm:t>
    </dgm:pt>
    <dgm:pt modelId="{AFCADE27-AF80-4146-B090-9670D5B3DC86}">
      <dgm:prSet/>
      <dgm:spPr/>
      <dgm:t>
        <a:bodyPr/>
        <a:lstStyle/>
        <a:p>
          <a:r>
            <a:rPr lang="en-US"/>
            <a:t>Why is social media a valuable tool for committing identity theft?</a:t>
          </a:r>
        </a:p>
      </dgm:t>
    </dgm:pt>
    <dgm:pt modelId="{4420170E-6282-47E4-8BCC-F1907B0CD57A}" type="parTrans" cxnId="{EC51041C-B69E-472D-87B3-AE8B67417D86}">
      <dgm:prSet/>
      <dgm:spPr/>
      <dgm:t>
        <a:bodyPr/>
        <a:lstStyle/>
        <a:p>
          <a:endParaRPr lang="en-US"/>
        </a:p>
      </dgm:t>
    </dgm:pt>
    <dgm:pt modelId="{356D7E9E-F017-4FF4-A49C-D087B3460455}" type="sibTrans" cxnId="{EC51041C-B69E-472D-87B3-AE8B67417D86}">
      <dgm:prSet/>
      <dgm:spPr/>
      <dgm:t>
        <a:bodyPr/>
        <a:lstStyle/>
        <a:p>
          <a:endParaRPr lang="en-US"/>
        </a:p>
      </dgm:t>
    </dgm:pt>
    <dgm:pt modelId="{7F501EE5-E3F5-42D0-871D-7C8A91A22574}" type="pres">
      <dgm:prSet presAssocID="{EE5A5511-8793-47C4-9EA3-E4F4C927B4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2D6074-17BE-45EC-ACAC-0DEDAF8F86D5}" type="pres">
      <dgm:prSet presAssocID="{AC871CDF-1BBF-40CD-B628-B39D281F17FA}" presName="hierRoot1" presStyleCnt="0"/>
      <dgm:spPr/>
    </dgm:pt>
    <dgm:pt modelId="{5667B08B-6ACB-48FE-96BA-7D1034222F68}" type="pres">
      <dgm:prSet presAssocID="{AC871CDF-1BBF-40CD-B628-B39D281F17FA}" presName="composite" presStyleCnt="0"/>
      <dgm:spPr/>
    </dgm:pt>
    <dgm:pt modelId="{184CCF88-8275-4A71-BB4F-AF68AC4D14EA}" type="pres">
      <dgm:prSet presAssocID="{AC871CDF-1BBF-40CD-B628-B39D281F17FA}" presName="background" presStyleLbl="node0" presStyleIdx="0" presStyleCnt="2"/>
      <dgm:spPr/>
    </dgm:pt>
    <dgm:pt modelId="{2CF2E31E-3D1E-4A05-8532-DC9D78C4F2B5}" type="pres">
      <dgm:prSet presAssocID="{AC871CDF-1BBF-40CD-B628-B39D281F17FA}" presName="text" presStyleLbl="fgAcc0" presStyleIdx="0" presStyleCnt="2">
        <dgm:presLayoutVars>
          <dgm:chPref val="3"/>
        </dgm:presLayoutVars>
      </dgm:prSet>
      <dgm:spPr/>
    </dgm:pt>
    <dgm:pt modelId="{11777B80-ED4A-4DE7-9E05-AB0748FDF884}" type="pres">
      <dgm:prSet presAssocID="{AC871CDF-1BBF-40CD-B628-B39D281F17FA}" presName="hierChild2" presStyleCnt="0"/>
      <dgm:spPr/>
    </dgm:pt>
    <dgm:pt modelId="{BF6EDF27-8660-4A8C-805C-E1A3F3BBEA00}" type="pres">
      <dgm:prSet presAssocID="{AFCADE27-AF80-4146-B090-9670D5B3DC86}" presName="hierRoot1" presStyleCnt="0"/>
      <dgm:spPr/>
    </dgm:pt>
    <dgm:pt modelId="{911BDBBC-4D26-403C-A08A-2FB0A75C64F0}" type="pres">
      <dgm:prSet presAssocID="{AFCADE27-AF80-4146-B090-9670D5B3DC86}" presName="composite" presStyleCnt="0"/>
      <dgm:spPr/>
    </dgm:pt>
    <dgm:pt modelId="{1AEF08D7-C896-4AAB-924C-0B6CC00238A5}" type="pres">
      <dgm:prSet presAssocID="{AFCADE27-AF80-4146-B090-9670D5B3DC86}" presName="background" presStyleLbl="node0" presStyleIdx="1" presStyleCnt="2"/>
      <dgm:spPr/>
    </dgm:pt>
    <dgm:pt modelId="{6703A9C0-1957-460F-BB26-6E27BB254050}" type="pres">
      <dgm:prSet presAssocID="{AFCADE27-AF80-4146-B090-9670D5B3DC86}" presName="text" presStyleLbl="fgAcc0" presStyleIdx="1" presStyleCnt="2">
        <dgm:presLayoutVars>
          <dgm:chPref val="3"/>
        </dgm:presLayoutVars>
      </dgm:prSet>
      <dgm:spPr/>
    </dgm:pt>
    <dgm:pt modelId="{031737E2-87A4-4030-A5D1-DEF1C0F88D04}" type="pres">
      <dgm:prSet presAssocID="{AFCADE27-AF80-4146-B090-9670D5B3DC86}" presName="hierChild2" presStyleCnt="0"/>
      <dgm:spPr/>
    </dgm:pt>
  </dgm:ptLst>
  <dgm:cxnLst>
    <dgm:cxn modelId="{EC51041C-B69E-472D-87B3-AE8B67417D86}" srcId="{EE5A5511-8793-47C4-9EA3-E4F4C927B426}" destId="{AFCADE27-AF80-4146-B090-9670D5B3DC86}" srcOrd="1" destOrd="0" parTransId="{4420170E-6282-47E4-8BCC-F1907B0CD57A}" sibTransId="{356D7E9E-F017-4FF4-A49C-D087B3460455}"/>
    <dgm:cxn modelId="{279E34B3-631A-4996-9882-F8FA2C94999F}" type="presOf" srcId="{AFCADE27-AF80-4146-B090-9670D5B3DC86}" destId="{6703A9C0-1957-460F-BB26-6E27BB254050}" srcOrd="0" destOrd="0" presId="urn:microsoft.com/office/officeart/2005/8/layout/hierarchy1"/>
    <dgm:cxn modelId="{5591BEBA-D7FE-4F24-8619-A463F55A5CFF}" type="presOf" srcId="{EE5A5511-8793-47C4-9EA3-E4F4C927B426}" destId="{7F501EE5-E3F5-42D0-871D-7C8A91A22574}" srcOrd="0" destOrd="0" presId="urn:microsoft.com/office/officeart/2005/8/layout/hierarchy1"/>
    <dgm:cxn modelId="{AE6B05BE-A0A6-4382-B8F5-BD2F1BB9F07C}" type="presOf" srcId="{AC871CDF-1BBF-40CD-B628-B39D281F17FA}" destId="{2CF2E31E-3D1E-4A05-8532-DC9D78C4F2B5}" srcOrd="0" destOrd="0" presId="urn:microsoft.com/office/officeart/2005/8/layout/hierarchy1"/>
    <dgm:cxn modelId="{DA66AAD7-A1E7-466E-A5A6-B5A3E709753B}" srcId="{EE5A5511-8793-47C4-9EA3-E4F4C927B426}" destId="{AC871CDF-1BBF-40CD-B628-B39D281F17FA}" srcOrd="0" destOrd="0" parTransId="{7EC51180-23D8-4214-B559-A2A423D06844}" sibTransId="{823D2EA5-CEB1-4E81-8578-D0CB28BD6298}"/>
    <dgm:cxn modelId="{16EB41C2-4D10-4161-80EB-F60E82F6D3C1}" type="presParOf" srcId="{7F501EE5-E3F5-42D0-871D-7C8A91A22574}" destId="{242D6074-17BE-45EC-ACAC-0DEDAF8F86D5}" srcOrd="0" destOrd="0" presId="urn:microsoft.com/office/officeart/2005/8/layout/hierarchy1"/>
    <dgm:cxn modelId="{0A922A84-8679-4CC5-B913-CB85709FBD24}" type="presParOf" srcId="{242D6074-17BE-45EC-ACAC-0DEDAF8F86D5}" destId="{5667B08B-6ACB-48FE-96BA-7D1034222F68}" srcOrd="0" destOrd="0" presId="urn:microsoft.com/office/officeart/2005/8/layout/hierarchy1"/>
    <dgm:cxn modelId="{8D894878-E3F7-4609-8019-D21051730269}" type="presParOf" srcId="{5667B08B-6ACB-48FE-96BA-7D1034222F68}" destId="{184CCF88-8275-4A71-BB4F-AF68AC4D14EA}" srcOrd="0" destOrd="0" presId="urn:microsoft.com/office/officeart/2005/8/layout/hierarchy1"/>
    <dgm:cxn modelId="{4A910D9A-2E81-4590-BBB8-1E7D9BC8ADA2}" type="presParOf" srcId="{5667B08B-6ACB-48FE-96BA-7D1034222F68}" destId="{2CF2E31E-3D1E-4A05-8532-DC9D78C4F2B5}" srcOrd="1" destOrd="0" presId="urn:microsoft.com/office/officeart/2005/8/layout/hierarchy1"/>
    <dgm:cxn modelId="{4D15F3C0-115D-4079-AC55-972EE07D23EC}" type="presParOf" srcId="{242D6074-17BE-45EC-ACAC-0DEDAF8F86D5}" destId="{11777B80-ED4A-4DE7-9E05-AB0748FDF884}" srcOrd="1" destOrd="0" presId="urn:microsoft.com/office/officeart/2005/8/layout/hierarchy1"/>
    <dgm:cxn modelId="{BB8D2E18-BEA5-4319-8168-2CD640E3B8B8}" type="presParOf" srcId="{7F501EE5-E3F5-42D0-871D-7C8A91A22574}" destId="{BF6EDF27-8660-4A8C-805C-E1A3F3BBEA00}" srcOrd="1" destOrd="0" presId="urn:microsoft.com/office/officeart/2005/8/layout/hierarchy1"/>
    <dgm:cxn modelId="{924DD2BD-C01C-4F9B-B1A6-BB8CE8D84333}" type="presParOf" srcId="{BF6EDF27-8660-4A8C-805C-E1A3F3BBEA00}" destId="{911BDBBC-4D26-403C-A08A-2FB0A75C64F0}" srcOrd="0" destOrd="0" presId="urn:microsoft.com/office/officeart/2005/8/layout/hierarchy1"/>
    <dgm:cxn modelId="{B0421284-EDBD-43C5-8A2F-80CC94B989F7}" type="presParOf" srcId="{911BDBBC-4D26-403C-A08A-2FB0A75C64F0}" destId="{1AEF08D7-C896-4AAB-924C-0B6CC00238A5}" srcOrd="0" destOrd="0" presId="urn:microsoft.com/office/officeart/2005/8/layout/hierarchy1"/>
    <dgm:cxn modelId="{AF4A592E-6EE3-43CE-AC3B-DEB34BFF58DF}" type="presParOf" srcId="{911BDBBC-4D26-403C-A08A-2FB0A75C64F0}" destId="{6703A9C0-1957-460F-BB26-6E27BB254050}" srcOrd="1" destOrd="0" presId="urn:microsoft.com/office/officeart/2005/8/layout/hierarchy1"/>
    <dgm:cxn modelId="{E27C0BD8-86B9-4424-8674-0C89C1A2A1C6}" type="presParOf" srcId="{BF6EDF27-8660-4A8C-805C-E1A3F3BBEA00}" destId="{031737E2-87A4-4030-A5D1-DEF1C0F88D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BC776-B658-4112-8277-F8CA934B6FB5}">
      <dsp:nvSpPr>
        <dsp:cNvPr id="0" name=""/>
        <dsp:cNvSpPr/>
      </dsp:nvSpPr>
      <dsp:spPr>
        <a:xfrm>
          <a:off x="0" y="0"/>
          <a:ext cx="3057425" cy="329862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369" tIns="330200" rIns="23836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is "Identity Theft?"</a:t>
          </a:r>
        </a:p>
      </dsp:txBody>
      <dsp:txXfrm>
        <a:off x="0" y="1253477"/>
        <a:ext cx="3057425" cy="1979175"/>
      </dsp:txXfrm>
    </dsp:sp>
    <dsp:sp modelId="{41745427-A27A-4F8E-8EE2-529E786B0483}">
      <dsp:nvSpPr>
        <dsp:cNvPr id="0" name=""/>
        <dsp:cNvSpPr/>
      </dsp:nvSpPr>
      <dsp:spPr>
        <a:xfrm>
          <a:off x="1033919" y="329862"/>
          <a:ext cx="989587" cy="9895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52" tIns="12700" rIns="7715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8841" y="474784"/>
        <a:ext cx="699743" cy="699743"/>
      </dsp:txXfrm>
    </dsp:sp>
    <dsp:sp modelId="{6201E3C1-C846-49F8-B624-9383FDC6044A}">
      <dsp:nvSpPr>
        <dsp:cNvPr id="0" name=""/>
        <dsp:cNvSpPr/>
      </dsp:nvSpPr>
      <dsp:spPr>
        <a:xfrm>
          <a:off x="0" y="3298554"/>
          <a:ext cx="305742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A241E-F148-491B-8F6A-6BC1C32B7E62}">
      <dsp:nvSpPr>
        <dsp:cNvPr id="0" name=""/>
        <dsp:cNvSpPr/>
      </dsp:nvSpPr>
      <dsp:spPr>
        <a:xfrm>
          <a:off x="3363168" y="0"/>
          <a:ext cx="3057425" cy="329862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369" tIns="330200" rIns="23836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can you make sure you don't become a victim of identity theft?</a:t>
          </a:r>
        </a:p>
      </dsp:txBody>
      <dsp:txXfrm>
        <a:off x="3363168" y="1253477"/>
        <a:ext cx="3057425" cy="1979175"/>
      </dsp:txXfrm>
    </dsp:sp>
    <dsp:sp modelId="{CF2C09C4-9B28-41ED-AEBA-25C0EEE46FCA}">
      <dsp:nvSpPr>
        <dsp:cNvPr id="0" name=""/>
        <dsp:cNvSpPr/>
      </dsp:nvSpPr>
      <dsp:spPr>
        <a:xfrm>
          <a:off x="4397087" y="329862"/>
          <a:ext cx="989587" cy="9895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52" tIns="12700" rIns="7715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542009" y="474784"/>
        <a:ext cx="699743" cy="699743"/>
      </dsp:txXfrm>
    </dsp:sp>
    <dsp:sp modelId="{BBF7A8E5-1DA5-4BA6-8FD8-16AC08C10205}">
      <dsp:nvSpPr>
        <dsp:cNvPr id="0" name=""/>
        <dsp:cNvSpPr/>
      </dsp:nvSpPr>
      <dsp:spPr>
        <a:xfrm>
          <a:off x="3363168" y="3298554"/>
          <a:ext cx="305742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17017-D24A-4107-877C-1CE1FC641BB2}">
      <dsp:nvSpPr>
        <dsp:cNvPr id="0" name=""/>
        <dsp:cNvSpPr/>
      </dsp:nvSpPr>
      <dsp:spPr>
        <a:xfrm>
          <a:off x="6726337" y="0"/>
          <a:ext cx="3057425" cy="329862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369" tIns="330200" rIns="23836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should you do if your identity has been stolen?</a:t>
          </a:r>
        </a:p>
      </dsp:txBody>
      <dsp:txXfrm>
        <a:off x="6726337" y="1253477"/>
        <a:ext cx="3057425" cy="1979175"/>
      </dsp:txXfrm>
    </dsp:sp>
    <dsp:sp modelId="{BDED42A1-A487-4220-A631-966A0F852E12}">
      <dsp:nvSpPr>
        <dsp:cNvPr id="0" name=""/>
        <dsp:cNvSpPr/>
      </dsp:nvSpPr>
      <dsp:spPr>
        <a:xfrm>
          <a:off x="7760256" y="329862"/>
          <a:ext cx="989587" cy="9895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52" tIns="12700" rIns="7715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905178" y="474784"/>
        <a:ext cx="699743" cy="699743"/>
      </dsp:txXfrm>
    </dsp:sp>
    <dsp:sp modelId="{72107896-07A5-4950-9492-0FD31255C0F6}">
      <dsp:nvSpPr>
        <dsp:cNvPr id="0" name=""/>
        <dsp:cNvSpPr/>
      </dsp:nvSpPr>
      <dsp:spPr>
        <a:xfrm>
          <a:off x="6726337" y="3298554"/>
          <a:ext cx="305742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72A92-9A20-4042-9A7C-DFFC1805C1B5}">
      <dsp:nvSpPr>
        <dsp:cNvPr id="0" name=""/>
        <dsp:cNvSpPr/>
      </dsp:nvSpPr>
      <dsp:spPr>
        <a:xfrm>
          <a:off x="833148" y="452"/>
          <a:ext cx="2536708" cy="1522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Identity theft is when someone pretends to be YOU!</a:t>
          </a:r>
        </a:p>
      </dsp:txBody>
      <dsp:txXfrm>
        <a:off x="833148" y="452"/>
        <a:ext cx="2536708" cy="1522024"/>
      </dsp:txXfrm>
    </dsp:sp>
    <dsp:sp modelId="{21D83463-A65C-4E9F-9A6F-789204180480}">
      <dsp:nvSpPr>
        <dsp:cNvPr id="0" name=""/>
        <dsp:cNvSpPr/>
      </dsp:nvSpPr>
      <dsp:spPr>
        <a:xfrm>
          <a:off x="3623527" y="452"/>
          <a:ext cx="2536708" cy="1522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thief's goal is to gain access to your financial resources (bank accounts, credit cards, etc.)</a:t>
          </a:r>
        </a:p>
      </dsp:txBody>
      <dsp:txXfrm>
        <a:off x="3623527" y="452"/>
        <a:ext cx="2536708" cy="1522024"/>
      </dsp:txXfrm>
    </dsp:sp>
    <dsp:sp modelId="{C121BDC9-D826-4641-B4DC-F2A14B91E8CC}">
      <dsp:nvSpPr>
        <dsp:cNvPr id="0" name=""/>
        <dsp:cNvSpPr/>
      </dsp:nvSpPr>
      <dsp:spPr>
        <a:xfrm>
          <a:off x="6413906" y="452"/>
          <a:ext cx="2536708" cy="1522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 thieves even plan to open new credit cards in YOUR NAME</a:t>
          </a:r>
        </a:p>
      </dsp:txBody>
      <dsp:txXfrm>
        <a:off x="6413906" y="452"/>
        <a:ext cx="2536708" cy="1522024"/>
      </dsp:txXfrm>
    </dsp:sp>
    <dsp:sp modelId="{D8721EA2-822E-4747-ACFC-DDC4974DF645}">
      <dsp:nvSpPr>
        <dsp:cNvPr id="0" name=""/>
        <dsp:cNvSpPr/>
      </dsp:nvSpPr>
      <dsp:spPr>
        <a:xfrm>
          <a:off x="833148" y="1776148"/>
          <a:ext cx="2536708" cy="1522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Identity theft is a Federal and State crime (so don't get any ideas)</a:t>
          </a:r>
        </a:p>
      </dsp:txBody>
      <dsp:txXfrm>
        <a:off x="833148" y="1776148"/>
        <a:ext cx="2536708" cy="1522024"/>
      </dsp:txXfrm>
    </dsp:sp>
    <dsp:sp modelId="{FBAC434C-9B60-4365-919E-4D283D4A6963}">
      <dsp:nvSpPr>
        <dsp:cNvPr id="0" name=""/>
        <dsp:cNvSpPr/>
      </dsp:nvSpPr>
      <dsp:spPr>
        <a:xfrm>
          <a:off x="3623527" y="1776148"/>
          <a:ext cx="2536708" cy="1522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you're a victim of identity theft, it can take years to recover</a:t>
          </a:r>
        </a:p>
      </dsp:txBody>
      <dsp:txXfrm>
        <a:off x="3623527" y="1776148"/>
        <a:ext cx="2536708" cy="1522024"/>
      </dsp:txXfrm>
    </dsp:sp>
    <dsp:sp modelId="{0F6A9426-2C0E-43FE-BF9D-3D99FAF61F4D}">
      <dsp:nvSpPr>
        <dsp:cNvPr id="0" name=""/>
        <dsp:cNvSpPr/>
      </dsp:nvSpPr>
      <dsp:spPr>
        <a:xfrm>
          <a:off x="6413906" y="1776148"/>
          <a:ext cx="2536708" cy="1522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Unfortunately, it's your responsibility to fix all of the damage caused by the thief</a:t>
          </a:r>
        </a:p>
      </dsp:txBody>
      <dsp:txXfrm>
        <a:off x="6413906" y="1776148"/>
        <a:ext cx="2536708" cy="1522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C607B-CE42-4701-A166-43E121B7EF64}">
      <dsp:nvSpPr>
        <dsp:cNvPr id="0" name=""/>
        <dsp:cNvSpPr/>
      </dsp:nvSpPr>
      <dsp:spPr>
        <a:xfrm>
          <a:off x="4021432" y="303144"/>
          <a:ext cx="4261786" cy="4261786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Your wallet (Driver's License, Debit Card, Credit Card)</a:t>
          </a:r>
        </a:p>
      </dsp:txBody>
      <dsp:txXfrm>
        <a:off x="6206104" y="939876"/>
        <a:ext cx="1445963" cy="989343"/>
      </dsp:txXfrm>
    </dsp:sp>
    <dsp:sp modelId="{DCC27CC1-8F63-4DF5-8F2A-BE6063263E0B}">
      <dsp:nvSpPr>
        <dsp:cNvPr id="0" name=""/>
        <dsp:cNvSpPr/>
      </dsp:nvSpPr>
      <dsp:spPr>
        <a:xfrm>
          <a:off x="3872269" y="508623"/>
          <a:ext cx="4261786" cy="4261786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Social Security Number</a:t>
          </a:r>
        </a:p>
      </dsp:txBody>
      <dsp:txXfrm>
        <a:off x="6657651" y="2436574"/>
        <a:ext cx="1268388" cy="1070520"/>
      </dsp:txXfrm>
    </dsp:sp>
    <dsp:sp modelId="{1E234950-1E81-4200-B991-36E21C9577FB}">
      <dsp:nvSpPr>
        <dsp:cNvPr id="0" name=""/>
        <dsp:cNvSpPr/>
      </dsp:nvSpPr>
      <dsp:spPr>
        <a:xfrm>
          <a:off x="3872269" y="508623"/>
          <a:ext cx="4261786" cy="4261786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Banking Information</a:t>
          </a:r>
        </a:p>
      </dsp:txBody>
      <dsp:txXfrm>
        <a:off x="5242129" y="3704963"/>
        <a:ext cx="1522066" cy="913239"/>
      </dsp:txXfrm>
    </dsp:sp>
    <dsp:sp modelId="{3D989112-EF9C-4EC7-A977-DD6ABE138E56}">
      <dsp:nvSpPr>
        <dsp:cNvPr id="0" name=""/>
        <dsp:cNvSpPr/>
      </dsp:nvSpPr>
      <dsp:spPr>
        <a:xfrm>
          <a:off x="3872269" y="508623"/>
          <a:ext cx="4261786" cy="4261786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Log-in IDs/Passwords</a:t>
          </a:r>
        </a:p>
      </dsp:txBody>
      <dsp:txXfrm>
        <a:off x="4075211" y="2436574"/>
        <a:ext cx="1268388" cy="1070520"/>
      </dsp:txXfrm>
    </dsp:sp>
    <dsp:sp modelId="{1A3A03D4-C4B7-4C62-89C3-8F4104F4B281}">
      <dsp:nvSpPr>
        <dsp:cNvPr id="0" name=""/>
        <dsp:cNvSpPr/>
      </dsp:nvSpPr>
      <dsp:spPr>
        <a:xfrm>
          <a:off x="3872269" y="508623"/>
          <a:ext cx="4261786" cy="4261786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Mother's Maiden Name</a:t>
          </a:r>
        </a:p>
      </dsp:txBody>
      <dsp:txXfrm>
        <a:off x="4493780" y="1158038"/>
        <a:ext cx="1445963" cy="989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19155-D8B9-49D9-B880-34704C1189CA}">
      <dsp:nvSpPr>
        <dsp:cNvPr id="0" name=""/>
        <dsp:cNvSpPr/>
      </dsp:nvSpPr>
      <dsp:spPr>
        <a:xfrm>
          <a:off x="0" y="41657"/>
          <a:ext cx="3603770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Purchases on your bank account statement you didn't make</a:t>
          </a:r>
        </a:p>
      </dsp:txBody>
      <dsp:txXfrm>
        <a:off x="53688" y="95345"/>
        <a:ext cx="3496394" cy="992424"/>
      </dsp:txXfrm>
    </dsp:sp>
    <dsp:sp modelId="{D52CB653-085F-44BB-9A68-45B9C6637718}">
      <dsp:nvSpPr>
        <dsp:cNvPr id="0" name=""/>
        <dsp:cNvSpPr/>
      </dsp:nvSpPr>
      <dsp:spPr>
        <a:xfrm>
          <a:off x="0" y="1199057"/>
          <a:ext cx="3603770" cy="10998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Purchases on your credit card you didn't make</a:t>
          </a:r>
        </a:p>
      </dsp:txBody>
      <dsp:txXfrm>
        <a:off x="53688" y="1252745"/>
        <a:ext cx="3496394" cy="992424"/>
      </dsp:txXfrm>
    </dsp:sp>
    <dsp:sp modelId="{4158820A-B110-4845-ABD1-79D066F410D0}">
      <dsp:nvSpPr>
        <dsp:cNvPr id="0" name=""/>
        <dsp:cNvSpPr/>
      </dsp:nvSpPr>
      <dsp:spPr>
        <a:xfrm>
          <a:off x="0" y="2356458"/>
          <a:ext cx="3603770" cy="10998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Communication concerning a new account you didn't open</a:t>
          </a:r>
        </a:p>
      </dsp:txBody>
      <dsp:txXfrm>
        <a:off x="53688" y="2410146"/>
        <a:ext cx="3496394" cy="992424"/>
      </dsp:txXfrm>
    </dsp:sp>
    <dsp:sp modelId="{5FF0F15E-2C4D-4494-89AD-DD656C5EC900}">
      <dsp:nvSpPr>
        <dsp:cNvPr id="0" name=""/>
        <dsp:cNvSpPr/>
      </dsp:nvSpPr>
      <dsp:spPr>
        <a:xfrm>
          <a:off x="0" y="3513858"/>
          <a:ext cx="3603770" cy="10998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Missing mail</a:t>
          </a:r>
        </a:p>
      </dsp:txBody>
      <dsp:txXfrm>
        <a:off x="53688" y="3567546"/>
        <a:ext cx="3496394" cy="992424"/>
      </dsp:txXfrm>
    </dsp:sp>
    <dsp:sp modelId="{82A05F4D-CBC0-4AEF-8467-E67576FBFCB2}">
      <dsp:nvSpPr>
        <dsp:cNvPr id="0" name=""/>
        <dsp:cNvSpPr/>
      </dsp:nvSpPr>
      <dsp:spPr>
        <a:xfrm>
          <a:off x="0" y="4671258"/>
          <a:ext cx="3603770" cy="1099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Regular bills are not delivered</a:t>
          </a:r>
        </a:p>
      </dsp:txBody>
      <dsp:txXfrm>
        <a:off x="53688" y="4724946"/>
        <a:ext cx="3496394" cy="992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EB8B3-B62B-4A22-A0AA-451DD71AFA37}">
      <dsp:nvSpPr>
        <dsp:cNvPr id="0" name=""/>
        <dsp:cNvSpPr/>
      </dsp:nvSpPr>
      <dsp:spPr>
        <a:xfrm>
          <a:off x="280662" y="243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Social Security Number</a:t>
          </a:r>
        </a:p>
      </dsp:txBody>
      <dsp:txXfrm>
        <a:off x="280662" y="243"/>
        <a:ext cx="1707859" cy="1024715"/>
      </dsp:txXfrm>
    </dsp:sp>
    <dsp:sp modelId="{2A251B2C-492C-4848-9A9F-47D0928120C4}">
      <dsp:nvSpPr>
        <dsp:cNvPr id="0" name=""/>
        <dsp:cNvSpPr/>
      </dsp:nvSpPr>
      <dsp:spPr>
        <a:xfrm>
          <a:off x="2159307" y="243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Birthdate</a:t>
          </a:r>
        </a:p>
      </dsp:txBody>
      <dsp:txXfrm>
        <a:off x="2159307" y="243"/>
        <a:ext cx="1707859" cy="1024715"/>
      </dsp:txXfrm>
    </dsp:sp>
    <dsp:sp modelId="{C387D64B-D8BF-4FFF-B4B5-7E01178F3143}">
      <dsp:nvSpPr>
        <dsp:cNvPr id="0" name=""/>
        <dsp:cNvSpPr/>
      </dsp:nvSpPr>
      <dsp:spPr>
        <a:xfrm>
          <a:off x="4037951" y="243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Physical/Mailing Address</a:t>
          </a:r>
        </a:p>
      </dsp:txBody>
      <dsp:txXfrm>
        <a:off x="4037951" y="243"/>
        <a:ext cx="1707859" cy="1024715"/>
      </dsp:txXfrm>
    </dsp:sp>
    <dsp:sp modelId="{43ACD095-91FA-4C53-8137-146138FAB109}">
      <dsp:nvSpPr>
        <dsp:cNvPr id="0" name=""/>
        <dsp:cNvSpPr/>
      </dsp:nvSpPr>
      <dsp:spPr>
        <a:xfrm>
          <a:off x="5916596" y="243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Driver's License ID Number</a:t>
          </a:r>
        </a:p>
      </dsp:txBody>
      <dsp:txXfrm>
        <a:off x="5916596" y="243"/>
        <a:ext cx="1707859" cy="1024715"/>
      </dsp:txXfrm>
    </dsp:sp>
    <dsp:sp modelId="{EBE862E6-0206-4EE1-A8EF-3AFCEC2FE0C7}">
      <dsp:nvSpPr>
        <dsp:cNvPr id="0" name=""/>
        <dsp:cNvSpPr/>
      </dsp:nvSpPr>
      <dsp:spPr>
        <a:xfrm>
          <a:off x="7795241" y="243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Bank Statements</a:t>
          </a:r>
        </a:p>
      </dsp:txBody>
      <dsp:txXfrm>
        <a:off x="7795241" y="243"/>
        <a:ext cx="1707859" cy="1024715"/>
      </dsp:txXfrm>
    </dsp:sp>
    <dsp:sp modelId="{1E0AF346-046D-40CE-90BF-628631EEAFAB}">
      <dsp:nvSpPr>
        <dsp:cNvPr id="0" name=""/>
        <dsp:cNvSpPr/>
      </dsp:nvSpPr>
      <dsp:spPr>
        <a:xfrm>
          <a:off x="280662" y="1195744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Loan Information</a:t>
          </a:r>
        </a:p>
      </dsp:txBody>
      <dsp:txXfrm>
        <a:off x="280662" y="1195744"/>
        <a:ext cx="1707859" cy="1024715"/>
      </dsp:txXfrm>
    </dsp:sp>
    <dsp:sp modelId="{66C8B524-4553-4A51-AFB4-5E433B3B2792}">
      <dsp:nvSpPr>
        <dsp:cNvPr id="0" name=""/>
        <dsp:cNvSpPr/>
      </dsp:nvSpPr>
      <dsp:spPr>
        <a:xfrm>
          <a:off x="2159307" y="1195744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 Stubs</a:t>
          </a:r>
        </a:p>
      </dsp:txBody>
      <dsp:txXfrm>
        <a:off x="2159307" y="1195744"/>
        <a:ext cx="1707859" cy="1024715"/>
      </dsp:txXfrm>
    </dsp:sp>
    <dsp:sp modelId="{197DD0AA-C721-466D-929C-FD6A0E997B72}">
      <dsp:nvSpPr>
        <dsp:cNvPr id="0" name=""/>
        <dsp:cNvSpPr/>
      </dsp:nvSpPr>
      <dsp:spPr>
        <a:xfrm>
          <a:off x="4037951" y="1195744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Passport</a:t>
          </a:r>
        </a:p>
      </dsp:txBody>
      <dsp:txXfrm>
        <a:off x="4037951" y="1195744"/>
        <a:ext cx="1707859" cy="1024715"/>
      </dsp:txXfrm>
    </dsp:sp>
    <dsp:sp modelId="{DA789815-E08F-4199-8459-1D1BF28020F2}">
      <dsp:nvSpPr>
        <dsp:cNvPr id="0" name=""/>
        <dsp:cNvSpPr/>
      </dsp:nvSpPr>
      <dsp:spPr>
        <a:xfrm>
          <a:off x="5916596" y="1195744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College Transcripts</a:t>
          </a:r>
        </a:p>
      </dsp:txBody>
      <dsp:txXfrm>
        <a:off x="5916596" y="1195744"/>
        <a:ext cx="1707859" cy="1024715"/>
      </dsp:txXfrm>
    </dsp:sp>
    <dsp:sp modelId="{70B4ACB9-A3F2-440C-956B-2950C5621997}">
      <dsp:nvSpPr>
        <dsp:cNvPr id="0" name=""/>
        <dsp:cNvSpPr/>
      </dsp:nvSpPr>
      <dsp:spPr>
        <a:xfrm>
          <a:off x="7795241" y="1195744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Tax Returns</a:t>
          </a:r>
        </a:p>
      </dsp:txBody>
      <dsp:txXfrm>
        <a:off x="7795241" y="1195744"/>
        <a:ext cx="1707859" cy="1024715"/>
      </dsp:txXfrm>
    </dsp:sp>
    <dsp:sp modelId="{31608CB0-6519-4A63-817B-70EE9AD58E26}">
      <dsp:nvSpPr>
        <dsp:cNvPr id="0" name=""/>
        <dsp:cNvSpPr/>
      </dsp:nvSpPr>
      <dsp:spPr>
        <a:xfrm>
          <a:off x="3098629" y="2391246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Bank Checks</a:t>
          </a:r>
        </a:p>
      </dsp:txBody>
      <dsp:txXfrm>
        <a:off x="3098629" y="2391246"/>
        <a:ext cx="1707859" cy="1024715"/>
      </dsp:txXfrm>
    </dsp:sp>
    <dsp:sp modelId="{862CE7C4-3159-4C76-AA16-BFD25EF0C275}">
      <dsp:nvSpPr>
        <dsp:cNvPr id="0" name=""/>
        <dsp:cNvSpPr/>
      </dsp:nvSpPr>
      <dsp:spPr>
        <a:xfrm>
          <a:off x="4977274" y="2391246"/>
          <a:ext cx="1707859" cy="10247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Receipts</a:t>
          </a:r>
        </a:p>
      </dsp:txBody>
      <dsp:txXfrm>
        <a:off x="4977274" y="2391246"/>
        <a:ext cx="1707859" cy="10247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0742-A4E1-4089-B17F-AE4CCFD3F271}">
      <dsp:nvSpPr>
        <dsp:cNvPr id="0" name=""/>
        <dsp:cNvSpPr/>
      </dsp:nvSpPr>
      <dsp:spPr>
        <a:xfrm>
          <a:off x="10557" y="1125858"/>
          <a:ext cx="1577828" cy="22089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014" tIns="330200" rIns="12301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Check your bank and credit card statements often!!!</a:t>
          </a:r>
          <a:endParaRPr lang="en-US" sz="1100" kern="1200" dirty="0">
            <a:solidFill>
              <a:srgbClr val="010000"/>
            </a:solidFill>
            <a:latin typeface="Corbel"/>
          </a:endParaRPr>
        </a:p>
      </dsp:txBody>
      <dsp:txXfrm>
        <a:off x="10557" y="1965263"/>
        <a:ext cx="1577828" cy="1325375"/>
      </dsp:txXfrm>
    </dsp:sp>
    <dsp:sp modelId="{5C8E7BFE-1F58-47F0-BAFA-42C2ED38DD9F}">
      <dsp:nvSpPr>
        <dsp:cNvPr id="0" name=""/>
        <dsp:cNvSpPr/>
      </dsp:nvSpPr>
      <dsp:spPr>
        <a:xfrm>
          <a:off x="468128" y="1346754"/>
          <a:ext cx="662687" cy="662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666" tIns="12700" rIns="51666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</a:p>
      </dsp:txBody>
      <dsp:txXfrm>
        <a:off x="565176" y="1443802"/>
        <a:ext cx="468591" cy="468591"/>
      </dsp:txXfrm>
    </dsp:sp>
    <dsp:sp modelId="{EE9CEB94-5EF1-4E07-B496-2A42544E4C53}">
      <dsp:nvSpPr>
        <dsp:cNvPr id="0" name=""/>
        <dsp:cNvSpPr/>
      </dsp:nvSpPr>
      <dsp:spPr>
        <a:xfrm>
          <a:off x="10557" y="3334746"/>
          <a:ext cx="157782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C8B865-1D08-4911-8393-744C89FC9AA3}">
      <dsp:nvSpPr>
        <dsp:cNvPr id="0" name=""/>
        <dsp:cNvSpPr/>
      </dsp:nvSpPr>
      <dsp:spPr>
        <a:xfrm>
          <a:off x="1746169" y="1125858"/>
          <a:ext cx="1577828" cy="22089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014" tIns="330200" rIns="12301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online banking</a:t>
          </a:r>
        </a:p>
      </dsp:txBody>
      <dsp:txXfrm>
        <a:off x="1746169" y="1965263"/>
        <a:ext cx="1577828" cy="1325375"/>
      </dsp:txXfrm>
    </dsp:sp>
    <dsp:sp modelId="{E613770B-6F4B-4ECB-974C-A23DB6718F05}">
      <dsp:nvSpPr>
        <dsp:cNvPr id="0" name=""/>
        <dsp:cNvSpPr/>
      </dsp:nvSpPr>
      <dsp:spPr>
        <a:xfrm>
          <a:off x="2203739" y="1346754"/>
          <a:ext cx="662687" cy="662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666" tIns="12700" rIns="51666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2</a:t>
          </a:r>
        </a:p>
      </dsp:txBody>
      <dsp:txXfrm>
        <a:off x="2300787" y="1443802"/>
        <a:ext cx="468591" cy="468591"/>
      </dsp:txXfrm>
    </dsp:sp>
    <dsp:sp modelId="{14B81C3D-9B85-4CF3-878A-C6ED8CD6BA2A}">
      <dsp:nvSpPr>
        <dsp:cNvPr id="0" name=""/>
        <dsp:cNvSpPr/>
      </dsp:nvSpPr>
      <dsp:spPr>
        <a:xfrm>
          <a:off x="1746169" y="3334746"/>
          <a:ext cx="157782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E1A155-9BFE-4903-9414-2FF2E7BFB34E}">
      <dsp:nvSpPr>
        <dsp:cNvPr id="0" name=""/>
        <dsp:cNvSpPr/>
      </dsp:nvSpPr>
      <dsp:spPr>
        <a:xfrm>
          <a:off x="3481780" y="1125858"/>
          <a:ext cx="1577828" cy="22089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014" tIns="330200" rIns="12301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Protect your online usernames &amp; passwords</a:t>
          </a:r>
        </a:p>
      </dsp:txBody>
      <dsp:txXfrm>
        <a:off x="3481780" y="1965263"/>
        <a:ext cx="1577828" cy="1325375"/>
      </dsp:txXfrm>
    </dsp:sp>
    <dsp:sp modelId="{A97ACA1F-12BF-4160-8B75-D2466B86408B}">
      <dsp:nvSpPr>
        <dsp:cNvPr id="0" name=""/>
        <dsp:cNvSpPr/>
      </dsp:nvSpPr>
      <dsp:spPr>
        <a:xfrm>
          <a:off x="3939351" y="1346754"/>
          <a:ext cx="662687" cy="662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666" tIns="12700" rIns="51666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3</a:t>
          </a:r>
        </a:p>
      </dsp:txBody>
      <dsp:txXfrm>
        <a:off x="4036399" y="1443802"/>
        <a:ext cx="468591" cy="468591"/>
      </dsp:txXfrm>
    </dsp:sp>
    <dsp:sp modelId="{18A66CEB-AE75-46F7-BA6F-B762915F9B9D}">
      <dsp:nvSpPr>
        <dsp:cNvPr id="0" name=""/>
        <dsp:cNvSpPr/>
      </dsp:nvSpPr>
      <dsp:spPr>
        <a:xfrm>
          <a:off x="3481780" y="3334746"/>
          <a:ext cx="157782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87961B-CB60-487D-8053-1F74EA250DE1}">
      <dsp:nvSpPr>
        <dsp:cNvPr id="0" name=""/>
        <dsp:cNvSpPr/>
      </dsp:nvSpPr>
      <dsp:spPr>
        <a:xfrm>
          <a:off x="5217392" y="1125858"/>
          <a:ext cx="1577828" cy="22089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014" tIns="330200" rIns="12301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 aware of your surroundings – check the ATM</a:t>
          </a:r>
        </a:p>
      </dsp:txBody>
      <dsp:txXfrm>
        <a:off x="5217392" y="1965263"/>
        <a:ext cx="1577828" cy="1325375"/>
      </dsp:txXfrm>
    </dsp:sp>
    <dsp:sp modelId="{7B05EA63-1192-4303-A1E1-D355016EF72D}">
      <dsp:nvSpPr>
        <dsp:cNvPr id="0" name=""/>
        <dsp:cNvSpPr/>
      </dsp:nvSpPr>
      <dsp:spPr>
        <a:xfrm>
          <a:off x="5674962" y="1346754"/>
          <a:ext cx="662687" cy="662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666" tIns="12700" rIns="51666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4</a:t>
          </a:r>
        </a:p>
      </dsp:txBody>
      <dsp:txXfrm>
        <a:off x="5772010" y="1443802"/>
        <a:ext cx="468591" cy="468591"/>
      </dsp:txXfrm>
    </dsp:sp>
    <dsp:sp modelId="{D28AAA7F-4F3B-494E-BE1D-B0357A61291B}">
      <dsp:nvSpPr>
        <dsp:cNvPr id="0" name=""/>
        <dsp:cNvSpPr/>
      </dsp:nvSpPr>
      <dsp:spPr>
        <a:xfrm>
          <a:off x="5217392" y="3334746"/>
          <a:ext cx="157782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9AEE6F-38D5-4003-871D-A15E593E5B77}">
      <dsp:nvSpPr>
        <dsp:cNvPr id="0" name=""/>
        <dsp:cNvSpPr/>
      </dsp:nvSpPr>
      <dsp:spPr>
        <a:xfrm>
          <a:off x="6953003" y="1125858"/>
          <a:ext cx="1577828" cy="22089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014" tIns="330200" rIns="12301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Check your credit report</a:t>
          </a:r>
        </a:p>
      </dsp:txBody>
      <dsp:txXfrm>
        <a:off x="6953003" y="1965263"/>
        <a:ext cx="1577828" cy="1325375"/>
      </dsp:txXfrm>
    </dsp:sp>
    <dsp:sp modelId="{565AD4A6-471A-4754-BEF9-F0B1E288823C}">
      <dsp:nvSpPr>
        <dsp:cNvPr id="0" name=""/>
        <dsp:cNvSpPr/>
      </dsp:nvSpPr>
      <dsp:spPr>
        <a:xfrm>
          <a:off x="7410573" y="1346754"/>
          <a:ext cx="662687" cy="662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666" tIns="12700" rIns="51666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5</a:t>
          </a:r>
        </a:p>
      </dsp:txBody>
      <dsp:txXfrm>
        <a:off x="7507621" y="1443802"/>
        <a:ext cx="468591" cy="468591"/>
      </dsp:txXfrm>
    </dsp:sp>
    <dsp:sp modelId="{840267AB-8259-4FE9-AE49-E8C0EEA1A918}">
      <dsp:nvSpPr>
        <dsp:cNvPr id="0" name=""/>
        <dsp:cNvSpPr/>
      </dsp:nvSpPr>
      <dsp:spPr>
        <a:xfrm>
          <a:off x="6953003" y="3334746"/>
          <a:ext cx="157782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2E7229-B10C-46B5-A778-D912DF781AF8}">
      <dsp:nvSpPr>
        <dsp:cNvPr id="0" name=""/>
        <dsp:cNvSpPr/>
      </dsp:nvSpPr>
      <dsp:spPr>
        <a:xfrm>
          <a:off x="8688615" y="1125858"/>
          <a:ext cx="1577828" cy="22089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014" tIns="330200" rIns="12301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Don't give anyone your information if you can't confirm their identity </a:t>
          </a:r>
        </a:p>
      </dsp:txBody>
      <dsp:txXfrm>
        <a:off x="8688615" y="1965263"/>
        <a:ext cx="1577828" cy="1325375"/>
      </dsp:txXfrm>
    </dsp:sp>
    <dsp:sp modelId="{FA1490EC-1503-485E-B632-45E3209D766B}">
      <dsp:nvSpPr>
        <dsp:cNvPr id="0" name=""/>
        <dsp:cNvSpPr/>
      </dsp:nvSpPr>
      <dsp:spPr>
        <a:xfrm>
          <a:off x="9146185" y="1346754"/>
          <a:ext cx="662687" cy="662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666" tIns="12700" rIns="51666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6</a:t>
          </a:r>
        </a:p>
      </dsp:txBody>
      <dsp:txXfrm>
        <a:off x="9243233" y="1443802"/>
        <a:ext cx="468591" cy="468591"/>
      </dsp:txXfrm>
    </dsp:sp>
    <dsp:sp modelId="{5B861019-8A47-44B7-B0C7-D35B80F56F67}">
      <dsp:nvSpPr>
        <dsp:cNvPr id="0" name=""/>
        <dsp:cNvSpPr/>
      </dsp:nvSpPr>
      <dsp:spPr>
        <a:xfrm>
          <a:off x="8688615" y="3334746"/>
          <a:ext cx="157782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AEA934-2F09-4870-820F-4DCFA7B52935}">
      <dsp:nvSpPr>
        <dsp:cNvPr id="0" name=""/>
        <dsp:cNvSpPr/>
      </dsp:nvSpPr>
      <dsp:spPr>
        <a:xfrm>
          <a:off x="10424226" y="1125858"/>
          <a:ext cx="1577828" cy="22089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014" tIns="330200" rIns="12301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Shred important documents when you get rid of them</a:t>
          </a:r>
        </a:p>
      </dsp:txBody>
      <dsp:txXfrm>
        <a:off x="10424226" y="1965263"/>
        <a:ext cx="1577828" cy="1325375"/>
      </dsp:txXfrm>
    </dsp:sp>
    <dsp:sp modelId="{48067149-9CF9-4224-8098-CAA6A1F1D009}">
      <dsp:nvSpPr>
        <dsp:cNvPr id="0" name=""/>
        <dsp:cNvSpPr/>
      </dsp:nvSpPr>
      <dsp:spPr>
        <a:xfrm>
          <a:off x="10881796" y="1346754"/>
          <a:ext cx="662687" cy="662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666" tIns="12700" rIns="51666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7</a:t>
          </a:r>
        </a:p>
      </dsp:txBody>
      <dsp:txXfrm>
        <a:off x="10978844" y="1443802"/>
        <a:ext cx="468591" cy="468591"/>
      </dsp:txXfrm>
    </dsp:sp>
    <dsp:sp modelId="{C643B487-A9F7-4C09-97A2-DC977E6C1FD6}">
      <dsp:nvSpPr>
        <dsp:cNvPr id="0" name=""/>
        <dsp:cNvSpPr/>
      </dsp:nvSpPr>
      <dsp:spPr>
        <a:xfrm>
          <a:off x="10424226" y="3334746"/>
          <a:ext cx="1577828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CCF88-8275-4A71-BB4F-AF68AC4D14EA}">
      <dsp:nvSpPr>
        <dsp:cNvPr id="0" name=""/>
        <dsp:cNvSpPr/>
      </dsp:nvSpPr>
      <dsp:spPr>
        <a:xfrm>
          <a:off x="1194" y="155891"/>
          <a:ext cx="4192017" cy="266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F2E31E-3D1E-4A05-8532-DC9D78C4F2B5}">
      <dsp:nvSpPr>
        <dsp:cNvPr id="0" name=""/>
        <dsp:cNvSpPr/>
      </dsp:nvSpPr>
      <dsp:spPr>
        <a:xfrm>
          <a:off x="466974" y="598382"/>
          <a:ext cx="4192017" cy="2661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Why are children particularly vulnerable to identity theft?</a:t>
          </a:r>
        </a:p>
      </dsp:txBody>
      <dsp:txXfrm>
        <a:off x="544939" y="676347"/>
        <a:ext cx="4036087" cy="2506001"/>
      </dsp:txXfrm>
    </dsp:sp>
    <dsp:sp modelId="{1AEF08D7-C896-4AAB-924C-0B6CC00238A5}">
      <dsp:nvSpPr>
        <dsp:cNvPr id="0" name=""/>
        <dsp:cNvSpPr/>
      </dsp:nvSpPr>
      <dsp:spPr>
        <a:xfrm>
          <a:off x="5124771" y="155891"/>
          <a:ext cx="4192017" cy="266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3A9C0-1957-460F-BB26-6E27BB254050}">
      <dsp:nvSpPr>
        <dsp:cNvPr id="0" name=""/>
        <dsp:cNvSpPr/>
      </dsp:nvSpPr>
      <dsp:spPr>
        <a:xfrm>
          <a:off x="5590551" y="598382"/>
          <a:ext cx="4192017" cy="2661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Why is social media a valuable tool for committing identity theft?</a:t>
          </a:r>
        </a:p>
      </dsp:txBody>
      <dsp:txXfrm>
        <a:off x="5668516" y="676347"/>
        <a:ext cx="4036087" cy="250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598D-773B-42A8-82CC-2333FCF9C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DAC94-69E2-471A-B663-5B21B3EDB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EF5F-2C42-4534-B627-AB698950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B1713-5296-40E3-B69B-AE6B0810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224D4-6C7C-4F51-92D4-FC8C5296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35EF-50B4-4051-B0E1-DB6C0379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3B89A-FCC3-4134-AC2D-A243A7EB4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5CF0E-D9F6-4BB0-B444-9DFF9C0D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C2A0-DB27-4511-B528-348B4D6B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B6484-CE74-42D3-B2C5-DBF2A4B3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11320-5BB6-4F58-AAFB-CB325BBAE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82F3D-AB70-433B-ADC5-3F72C1808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1DC33-918D-411E-A899-5CD6516B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1959-9BC8-4BBF-876F-1BC5EEE0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FED9B-8DD6-4C6A-A694-6D7D5272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A1D7-D0E4-40A5-967D-5D88F12B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E1E9-84C9-4978-995C-52A5510BA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8BB5-9595-443B-AEC7-8244652B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454CE-F8B8-48D7-8395-5B6F4488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7DEB0-8BA1-4066-89BF-27D9E726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0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ED30-803E-4615-BA45-5BB6F68D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73AA8-1CD5-4E0A-A3FF-38A283837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4A2AD-E3B5-45BB-A28C-8F9FE553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267E-05B1-4F8C-BB33-FF34284C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46885-A99D-4C0E-8BDC-9BBEA080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8BEC-FA92-4FA8-8DC8-BC5DD85E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3DA2-1C5E-4291-BD69-93E70F0B1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3F7CD-E265-4A18-8E3D-7EA4E2F61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2F0C9-D629-4D77-91BD-3142991E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92E49-DD9A-416A-91E5-FE78F7E2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1CF51-037E-45A2-B55D-7A21206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FF0D-5B0F-4499-94F8-251EAF7D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B537-F838-4F61-81A7-98EE9904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33D29-4CA9-4919-9A99-87D5DFEA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7F9F6-B165-4202-ADB1-816AE526A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B2CEA-6992-4290-AE12-843457771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A4CB4-98C7-4539-BE15-EA95861A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43674-A78E-4B71-B667-D62DBF55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61546-5A1B-4F74-9926-EFDB81D4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42DC-2A2C-4204-A5A6-8491BEBF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806BE-C619-4DBB-AABE-2087674A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B4512-2D2C-41A8-BDB0-F7D460E0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DEE18-4E17-497F-82AD-C9B48A3A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9E3B1-C139-4B0B-8BB8-3D689A32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F8C69-1C0D-460A-AA19-02DB96BF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C93F6-D447-40AD-AAB1-9B539B93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79A2-65CB-4F23-BCFD-96EB3C35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6BCB5-FAE6-46F1-A3C1-51CB66307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078A4-2A2A-4245-AEAF-E7B8D6678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A223B-59AC-4D65-B9A5-53905E48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3D82C-8956-438B-BEFC-6FCCF416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E2020-3243-418D-857A-93F7663F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1B50-3B90-480A-B46E-EF222763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779A5-E4CC-4B59-973B-85010A1A2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04950-D0A1-49F7-B914-ED7E27D59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7E6E2-7B7D-4D71-A86A-081B9D16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DD137-9304-4A30-8E4E-290ADC94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528D8-6FD3-44B9-801C-CA27D4E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3DA20-0839-4390-9BA4-C5BA4A01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3856A-2406-4CAD-A720-8268400F4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BEB80-4459-472A-97C9-F68064408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D757-7BD5-4AD5-85EA-02AEDA1FCDD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E8A0-05A0-48E8-8BE9-AB5BAF7EA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D62C-5062-4298-87C7-BD57911B6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9ABE1-22C4-40EF-B25E-01BC48E9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RdmIvz-6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83kxgOTjB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dDKg0N1D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5z8JZk7bs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544E-157D-4373-8E47-72881A891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DO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D5D43-E2A9-4574-B6FA-D7EC07195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4939225"/>
            <a:ext cx="11363325" cy="13092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Please take and complete the survey from the front of the room</a:t>
            </a:r>
          </a:p>
        </p:txBody>
      </p:sp>
    </p:spTree>
    <p:extLst>
      <p:ext uri="{BB962C8B-B14F-4D97-AF65-F5344CB8AC3E}">
        <p14:creationId xmlns:p14="http://schemas.microsoft.com/office/powerpoint/2010/main" val="299679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090A-D3A6-4120-8833-477933DB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Financial Identity Records that can help a thief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AE0C00-877A-4F84-A59C-F361C73EAFD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5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EB8B3-B62B-4A22-A0AA-451DD71AF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51B2C-492C-4848-9A9F-47D09281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87D64B-D8BF-4FFF-B4B5-7E01178F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ACD095-91FA-4C53-8137-146138FAB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E862E6-0206-4EE1-A8EF-3AFCEC2F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AF346-046D-40CE-90BF-628631EE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C8B524-4553-4A51-AFB4-5E433B3B2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7DD0AA-C721-466D-929C-FD6A0E997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789815-E08F-4199-8459-1D1BF2802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B4ACB9-A3F2-440C-956B-2950C5621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608CB0-6519-4A63-817B-70EE9AD58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CE7C4-3159-4C76-AA16-BFD25EF0C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F140-EEB5-4003-8006-FAEFAAFF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What Can I do to protect myself?!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210604-3854-4F8D-85F8-F0CC121499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8900" y="129116"/>
          <a:ext cx="12012613" cy="446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13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9F4C-7FF3-41C8-ACFC-A22BCDD4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44" y="284176"/>
            <a:ext cx="10650855" cy="1508760"/>
          </a:xfrm>
        </p:spPr>
        <p:txBody>
          <a:bodyPr/>
          <a:lstStyle/>
          <a:p>
            <a:r>
              <a:rPr lang="en-US" dirty="0"/>
              <a:t>What Do I do if my identity gets stolen?</a:t>
            </a:r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9ECCC806-0531-4D40-8DC3-8DF3D286C570}"/>
              </a:ext>
            </a:extLst>
          </p:cNvPr>
          <p:cNvGraphicFramePr/>
          <p:nvPr>
            <p:extLst/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5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034C5E-6F43-4C6C-8A7F-165E88749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9657037-3E3B-40E0-9288-AB89D7418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2909B9-CE70-46BB-8C68-2667FAA2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A59C4B-EABA-41DD-85F1-BFC8799B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CC781B-B14E-4728-A42D-07A38B3CF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160B8-FA88-4D6C-92A1-48DF32471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417509-E277-4E76-83BD-78212DC74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0BA9-8C4C-4C55-AE78-C12EBD6D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57A5BF-6C7A-4DC1-BCF6-A03BBE5CB499}"/>
              </a:ext>
            </a:extLst>
          </p:cNvPr>
          <p:cNvGraphicFramePr/>
          <p:nvPr>
            <p:extLst/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17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AE23-CF3A-431B-ACE7-392BD447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Identity Theft: "1 in 10"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686C8C6-2E73-4662-B59A-B9EC67464E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6500" y="1857375"/>
            <a:ext cx="72771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9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E4A1-7253-4585-8BF2-DFC30653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Identity Theft News Report</a:t>
            </a:r>
          </a:p>
        </p:txBody>
      </p:sp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DFC391CC-3EA5-4BAB-82D9-5C251FB934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0906" y="1838325"/>
            <a:ext cx="74580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A68E-A8C2-45E1-A40C-E172AECD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Theft: Social Media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ADF50DEB-0C11-4249-A724-CFAA7DC6D2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3756" y="1600200"/>
            <a:ext cx="74771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8823D6A3-33FE-4359-A258-3DB3B071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72" y="964692"/>
            <a:ext cx="5102636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8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3A90-D775-486A-B0BF-FD992477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organized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A3DC-1AE5-4105-ADE8-2B798A693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Best Way to Combat Identity Theft</a:t>
            </a:r>
          </a:p>
        </p:txBody>
      </p:sp>
    </p:spTree>
    <p:extLst>
      <p:ext uri="{BB962C8B-B14F-4D97-AF65-F5344CB8AC3E}">
        <p14:creationId xmlns:p14="http://schemas.microsoft.com/office/powerpoint/2010/main" val="104041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7EFA3422-AF06-4D50-8A08-6939A555D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2" r="80" b="16134"/>
          <a:stretch/>
        </p:blipFill>
        <p:spPr>
          <a:xfrm>
            <a:off x="170392" y="777566"/>
            <a:ext cx="11860877" cy="50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EBB6-B56D-4032-BE7B-CFDEC8D2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E54B78-1A1F-474F-86AD-2617722097C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03325" y="643467"/>
          <a:ext cx="9783763" cy="32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69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B92E-20F5-4536-97EB-00BFC99C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is identity theft?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01EAE3-0FE0-49B2-AD9D-5A9FEE8591E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03325" y="643467"/>
          <a:ext cx="9783763" cy="32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4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F72A92-9A20-4042-9A7C-DFFC1805C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D83463-A65C-4E9F-9A6F-789204180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1BDC9-D826-4641-B4DC-F2A14B91E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721EA2-822E-4747-ACFC-DDC4974D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AC434C-9B60-4365-919E-4D283D4A6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6A9426-2C0E-43FE-BF9D-3D99FAF6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3804-BD16-4911-A3AD-BEB56F7B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Guard these with your life</a:t>
            </a:r>
            <a:endParaRPr lang="en-US" sz="44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F975E19-166E-47A0-A747-86430E592C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175" y="1828895"/>
          <a:ext cx="12155488" cy="507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48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C4EF-F592-4A83-90B3-CAD7C59F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you being careful enough?</a:t>
            </a:r>
          </a:p>
        </p:txBody>
      </p:sp>
      <p:pic>
        <p:nvPicPr>
          <p:cNvPr id="10" name="Picture 10">
            <a:hlinkClick r:id="" action="ppaction://media"/>
            <a:extLst>
              <a:ext uri="{FF2B5EF4-FFF2-40B4-BE49-F238E27FC236}">
                <a16:creationId xmlns:a16="http://schemas.microsoft.com/office/drawing/2014/main" id="{70D21014-D0AD-4E4D-B028-817FF1BE4F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7925" y="2009775"/>
            <a:ext cx="74961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8015-1FE7-4867-85E4-19C0510E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Warning signs of identity theft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3B2261-0899-4C15-8916-41D25FC7389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943850" y="489659"/>
          <a:ext cx="3603770" cy="581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3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A19155-D8B9-49D9-B880-34704C118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CB653-085F-44BB-9A68-45B9C6637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8820A-B110-4845-ABD1-79D066F41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F0F15E-2C4D-4494-89AD-DD656C5EC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05F4D-CBC0-4AEF-8467-E67576FB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book, linedrawing&#10;&#10;Description generated with very high confidence">
            <a:extLst>
              <a:ext uri="{FF2B5EF4-FFF2-40B4-BE49-F238E27FC236}">
                <a16:creationId xmlns:a16="http://schemas.microsoft.com/office/drawing/2014/main" id="{0D068E5E-DFCB-482D-A3D5-9BF50D4A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48" y="819576"/>
            <a:ext cx="7208936" cy="52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C9CD8B-7A9A-4FFE-9356-752619888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45" r="106" b="7143"/>
          <a:stretch/>
        </p:blipFill>
        <p:spPr>
          <a:xfrm>
            <a:off x="2066899" y="544830"/>
            <a:ext cx="8058214" cy="2538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3ACEF-714E-47E0-9A9F-06B5E9C4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/>
              <a:t>How does the thief get your information?</a:t>
            </a:r>
          </a:p>
        </p:txBody>
      </p:sp>
    </p:spTree>
    <p:extLst>
      <p:ext uri="{BB962C8B-B14F-4D97-AF65-F5344CB8AC3E}">
        <p14:creationId xmlns:p14="http://schemas.microsoft.com/office/powerpoint/2010/main" val="174192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61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Office Theme</vt:lpstr>
      <vt:lpstr>DO NOW</vt:lpstr>
      <vt:lpstr>PowerPoint Presentation</vt:lpstr>
      <vt:lpstr>Learning Objectives</vt:lpstr>
      <vt:lpstr>What is identity theft?</vt:lpstr>
      <vt:lpstr>Guard these with your life</vt:lpstr>
      <vt:lpstr>Are you being careful enough?</vt:lpstr>
      <vt:lpstr>Warning signs of identity theft</vt:lpstr>
      <vt:lpstr>PowerPoint Presentation</vt:lpstr>
      <vt:lpstr>How does the thief get your information?</vt:lpstr>
      <vt:lpstr>Financial Identity Records that can help a thief</vt:lpstr>
      <vt:lpstr>What Can I do to protect myself?!</vt:lpstr>
      <vt:lpstr>What Do I do if my identity gets stolen?</vt:lpstr>
      <vt:lpstr>Learning Objectives</vt:lpstr>
      <vt:lpstr>Child Identity Theft: "1 in 10"</vt:lpstr>
      <vt:lpstr>Child Identity Theft News Report</vt:lpstr>
      <vt:lpstr>Identity Theft: Social Media</vt:lpstr>
      <vt:lpstr>PowerPoint Presentation</vt:lpstr>
      <vt:lpstr>Staying organized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Joshua Fitzgibbons</dc:creator>
  <cp:lastModifiedBy>Joshua Fitzgibbons</cp:lastModifiedBy>
  <cp:revision>1</cp:revision>
  <dcterms:created xsi:type="dcterms:W3CDTF">2018-08-09T15:28:36Z</dcterms:created>
  <dcterms:modified xsi:type="dcterms:W3CDTF">2018-08-09T15:28:46Z</dcterms:modified>
</cp:coreProperties>
</file>