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1016-2FD4-964E-A11B-8B4284E82BB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1016-2FD4-964E-A11B-8B4284E82BB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F4225-9BDA-B444-9805-64576EBC9D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98941016-2FD4-964E-A11B-8B4284E82BB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BF4225-9BDA-B444-9805-64576EBC9D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1016-2FD4-964E-A11B-8B4284E82BB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F4225-9BDA-B444-9805-64576EBC9D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1016-2FD4-964E-A11B-8B4284E82BB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F4225-9BDA-B444-9805-64576EBC9D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1016-2FD4-964E-A11B-8B4284E82BB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F4225-9BDA-B444-9805-64576EBC9D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1016-2FD4-964E-A11B-8B4284E82BB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1016-2FD4-964E-A11B-8B4284E82BB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F4225-9BDA-B444-9805-64576EBC9D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1016-2FD4-964E-A11B-8B4284E82BB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F4225-9BDA-B444-9805-64576EBC9D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1016-2FD4-964E-A11B-8B4284E82BB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F4225-9BDA-B444-9805-64576EBC9D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1016-2FD4-964E-A11B-8B4284E82BB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F4225-9BDA-B444-9805-64576EBC9D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1016-2FD4-964E-A11B-8B4284E82BB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F4225-9BDA-B444-9805-64576EBC9D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98941016-2FD4-964E-A11B-8B4284E82BB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BF4225-9BDA-B444-9805-64576EBC9D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8941016-2FD4-964E-A11B-8B4284E82BBF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3BF4225-9BDA-B444-9805-64576EBC9D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FroMQlKia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JQoZtn9C3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rV29NV2yP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Is a Law Made?</a:t>
            </a:r>
          </a:p>
        </p:txBody>
      </p:sp>
    </p:spTree>
    <p:extLst>
      <p:ext uri="{BB962C8B-B14F-4D97-AF65-F5344CB8AC3E}">
        <p14:creationId xmlns:p14="http://schemas.microsoft.com/office/powerpoint/2010/main" val="199489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34576"/>
            <a:ext cx="8042276" cy="1336956"/>
          </a:xfrm>
        </p:spPr>
        <p:txBody>
          <a:bodyPr/>
          <a:lstStyle/>
          <a:p>
            <a:r>
              <a:rPr lang="en-US" dirty="0"/>
              <a:t>Schoolhouse Rock </a:t>
            </a:r>
            <a:br>
              <a:rPr lang="en-US" dirty="0"/>
            </a:br>
            <a:r>
              <a:rPr lang="en-US" dirty="0"/>
              <a:t>I’m Just a Bill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514600"/>
            <a:ext cx="8042276" cy="434340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https://www.youtube.com/watch?v=FFroMQlKiag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9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1" y="1993902"/>
            <a:ext cx="8556624" cy="4343400"/>
          </a:xfrm>
        </p:spPr>
        <p:txBody>
          <a:bodyPr>
            <a:normAutofit/>
          </a:bodyPr>
          <a:lstStyle/>
          <a:p>
            <a:r>
              <a:rPr lang="en-US" sz="2800" dirty="0"/>
              <a:t>Bill: A draft of a proposed law</a:t>
            </a:r>
          </a:p>
          <a:p>
            <a:r>
              <a:rPr lang="en-US" sz="2800" dirty="0"/>
              <a:t>Law: A bill that has gone through the lawmaking process, been approved, and become a “rule for the nation”</a:t>
            </a:r>
          </a:p>
          <a:p>
            <a:r>
              <a:rPr lang="en-US" sz="2800" dirty="0"/>
              <a:t>Act: Another word for a law</a:t>
            </a:r>
          </a:p>
        </p:txBody>
      </p:sp>
    </p:spTree>
    <p:extLst>
      <p:ext uri="{BB962C8B-B14F-4D97-AF65-F5344CB8AC3E}">
        <p14:creationId xmlns:p14="http://schemas.microsoft.com/office/powerpoint/2010/main" val="397392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49674"/>
          </a:xfrm>
        </p:spPr>
        <p:txBody>
          <a:bodyPr/>
          <a:lstStyle/>
          <a:p>
            <a:r>
              <a:rPr lang="en-US" dirty="0"/>
              <a:t>Lawmaking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222375"/>
            <a:ext cx="8277225" cy="549275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Bill is drafted &amp; introduced (House or Senate)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Reviewed by committee it was assigned to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sz="2800" dirty="0"/>
              <a:t>Amended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sz="2800" dirty="0"/>
              <a:t>Pigeonholed (Killed)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sz="2800" dirty="0"/>
              <a:t>Approved and sent forward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Reviewed by rules committee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Debated on the House/Senate floor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sz="2800" dirty="0"/>
              <a:t>Pigeonholed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sz="2800" dirty="0"/>
              <a:t>Approved and sent to the other part of Congress</a:t>
            </a:r>
          </a:p>
          <a:p>
            <a:pPr marL="336550" lvl="1" indent="0">
              <a:buNone/>
            </a:pPr>
            <a:endParaRPr lang="en-US" dirty="0"/>
          </a:p>
          <a:p>
            <a:pPr marL="3365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80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13174"/>
          </a:xfrm>
        </p:spPr>
        <p:txBody>
          <a:bodyPr/>
          <a:lstStyle/>
          <a:p>
            <a:r>
              <a:rPr lang="en-US" dirty="0"/>
              <a:t>Lawmaking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08975" cy="5051424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 startAt="5"/>
            </a:pPr>
            <a:r>
              <a:rPr lang="en-US" sz="2800" dirty="0"/>
              <a:t>Sent to other part of Congress’ committee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sz="2800" dirty="0"/>
              <a:t>Amended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sz="2800" dirty="0"/>
              <a:t>Pigeonholed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sz="2800" dirty="0"/>
              <a:t>Approved and sent forward</a:t>
            </a:r>
          </a:p>
          <a:p>
            <a:pPr marL="457200" indent="-457200">
              <a:buAutoNum type="arabicPeriod" startAt="5"/>
            </a:pPr>
            <a:r>
              <a:rPr lang="en-US" sz="2800" dirty="0"/>
              <a:t>Debated on the House/Senate floor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sz="2800" dirty="0"/>
              <a:t>Pigeonholed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sz="2800" dirty="0"/>
              <a:t>Approved and sent to the President </a:t>
            </a:r>
          </a:p>
          <a:p>
            <a:pPr marL="457200" indent="-457200">
              <a:buAutoNum type="arabicPeriod" startAt="5"/>
            </a:pPr>
            <a:r>
              <a:rPr lang="en-US" sz="2800" dirty="0"/>
              <a:t>Approved or vetoed by the U.S. President (can override veto with 2/3 vote in both House &amp; Senate)</a:t>
            </a:r>
          </a:p>
          <a:p>
            <a:pPr marL="3365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2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https://www.youtube.com/watch?v=HJQoZtn9C3w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826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98076"/>
            <a:ext cx="8042276" cy="1606924"/>
          </a:xfrm>
        </p:spPr>
        <p:txBody>
          <a:bodyPr/>
          <a:lstStyle/>
          <a:p>
            <a:r>
              <a:rPr lang="en-US" dirty="0"/>
              <a:t>Do Our Legislatures Read Bills Before Voting?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587625"/>
            <a:ext cx="8042276" cy="335597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https://www.youtube.com/watch?v=6rV29NV2yP8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786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203</TotalTime>
  <Words>161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Book Antiqua</vt:lpstr>
      <vt:lpstr>Wingdings 2</vt:lpstr>
      <vt:lpstr>Habitat</vt:lpstr>
      <vt:lpstr>How Is a Law Made?</vt:lpstr>
      <vt:lpstr>Schoolhouse Rock  I’m Just a Bill</vt:lpstr>
      <vt:lpstr>Vocabulary</vt:lpstr>
      <vt:lpstr>Lawmaking Process</vt:lpstr>
      <vt:lpstr>Lawmaking Process</vt:lpstr>
      <vt:lpstr>PowerPoint Presentation</vt:lpstr>
      <vt:lpstr>Do Our Legislatures Read Bills Before Voting?</vt:lpstr>
    </vt:vector>
  </TitlesOfParts>
  <Company>Georgetown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Congress</dc:title>
  <dc:creator>Joshua Fitzgibbons</dc:creator>
  <cp:lastModifiedBy>Fitzgibbons, Joshua</cp:lastModifiedBy>
  <cp:revision>9</cp:revision>
  <dcterms:created xsi:type="dcterms:W3CDTF">2017-10-01T17:55:54Z</dcterms:created>
  <dcterms:modified xsi:type="dcterms:W3CDTF">2018-10-11T14:15:51Z</dcterms:modified>
</cp:coreProperties>
</file>