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CDDB-1FD1-4AE9-8DEC-C96C7722B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C9847-F082-42CE-9E8C-24C781EAD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4856F-1FF8-4986-B468-9504F0FA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1D48-BA89-4ADC-B1F9-F768FD36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35B8E-7FA1-4C02-BC4E-2CA9BA20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B558-4A31-404E-BDA4-CAEFC7DF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11A97-B5E4-42C9-9C4A-B597D8F5F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3753-5397-4A12-81BA-DA9CA9CD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3B6F8-F48C-4C61-A7DA-B3487D35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BCB49-F911-42D9-82B4-6F1EFF30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040EB-DA5C-4951-8094-A3B0677D6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9FF99-84CC-4091-8798-AD0BE617A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6CBE-1847-41C8-A1CF-8B74DC5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77424-1266-48C9-B176-CBEA329E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9BCA-52B0-4B74-93C2-069FCBE2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1D56-0B44-4415-89BF-A3060D79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B533-9E88-4174-B05E-85447DBF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C849-809B-46C7-B3FE-ABA0EF87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AF39-3A05-47FC-8C55-017FD462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BD04-6586-4CB4-88D3-A7093412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B869-9D5D-4EB0-AA75-EC275BF1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5A6DC-BE94-49DC-A06A-B509962A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D1EF3-36FF-460F-A825-4A5B47E9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3ED3-492D-41A4-B456-FC695332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B7A2D-DEBA-4ED9-BE22-868BF497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6FFB-BFC4-4DC0-860D-D44DD242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2655-EB85-4611-AB7B-22973C240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2456A-0DA8-496E-84C8-68AAB316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38F36-66E3-4628-9D44-2BBEFA60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CF15F-9645-41C8-8962-FC513D13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0823C-4ADB-44E8-8D48-92BD9C27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EAA5-1696-48BB-A17C-C0CFA706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2032-5F9B-49F8-B6BE-3FD91B49E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D0E51-C2F1-42B9-9A8C-C9F185037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26BA3-21A6-4616-A3A8-003A1EED1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CAAF3-670D-4F85-BD10-2B788B751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86320-0EED-4D61-9956-2826A56E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236C6-A89B-4D43-B6F1-D695C740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A5AE4-FB68-42DA-B96A-A3665DC6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675-B939-41B9-BCD5-551EB046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400A6E-4A1D-40BA-8660-62723B33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87A4-CA75-4D59-AAA6-8FF1E771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2E3C9-8D17-404A-8F24-A3773077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CB8D6-51E6-4028-9A42-A877C5EA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AE1F2-2993-4ACA-976C-28A00CED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8CB75-552D-47C1-B064-3571AA46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2620-7F15-4A13-8933-741759C3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C18C-DF9B-4F42-A5D6-6FA23B28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C2F03-42AB-4E73-934C-C53FD43A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F0479-A556-4714-84F3-98C73D7F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2CFF3-F51D-40A7-AFA9-4A7AC0E1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09F1-9E44-4E25-AD56-6AB3028E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CB11-05BD-4686-8BD3-72A44704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FC758-7DA0-4DD4-9258-FD900F3FA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58390-B83E-46BE-AEE3-A984019E6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5F8D2-FF92-4E1F-B819-546CF484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11CF0-01D3-48AD-993B-0E664248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8F52F-1567-4E0A-8A81-D9AFF2C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2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87503-B748-46CD-AB26-58EC784F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75404-AE07-423A-B4F3-F9A6DC1D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479C-9C82-4FBC-A560-43585770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DE7A-DCA5-472B-BDDA-5C00AE1B863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C386-45B5-4884-BFA9-C159DCB55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6A2B7-8CE6-41FB-825D-17793419D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3ECA-0D88-4856-82F1-6CE2900C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QWHfM17S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9F10-127C-4787-9573-1520E4D48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7621"/>
            <a:ext cx="9144000" cy="1211380"/>
          </a:xfrm>
        </p:spPr>
        <p:txBody>
          <a:bodyPr/>
          <a:lstStyle/>
          <a:p>
            <a:r>
              <a:rPr lang="en-US" dirty="0"/>
              <a:t>The Monroe Doctrine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AACCA-F089-4F7A-B095-6B5802E97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687"/>
            <a:ext cx="9144000" cy="768626"/>
          </a:xfrm>
        </p:spPr>
        <p:txBody>
          <a:bodyPr/>
          <a:lstStyle/>
          <a:p>
            <a:r>
              <a:rPr lang="en-US" b="1" dirty="0"/>
              <a:t>Should the USA </a:t>
            </a:r>
            <a:r>
              <a:rPr lang="en-US" b="1" dirty="0" smtClean="0"/>
              <a:t>play a role in the rest of the world?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71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onroe doctrine">
            <a:extLst>
              <a:ext uri="{FF2B5EF4-FFF2-40B4-BE49-F238E27FC236}">
                <a16:creationId xmlns:a16="http://schemas.microsoft.com/office/drawing/2014/main" id="{DA0F095C-0254-4868-8DEA-40CBE8A2E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b="9263"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rt mchenry">
            <a:extLst>
              <a:ext uri="{FF2B5EF4-FFF2-40B4-BE49-F238E27FC236}">
                <a16:creationId xmlns:a16="http://schemas.microsoft.com/office/drawing/2014/main" id="{11420A04-F645-4BFA-808E-468A7F4F1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82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8E1DF-4AC4-4047-97EA-CA0F8107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430633"/>
            <a:ext cx="11210925" cy="5155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War of 1812 Proved that the USA Was Strong Enough to Repel European Aggression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E542F-9083-4213-8C2E-E6B3D0B0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51114"/>
            <a:ext cx="3657600" cy="30508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However, there was a place that was still vulnerable to European intervention and colonization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outh america">
            <a:extLst>
              <a:ext uri="{FF2B5EF4-FFF2-40B4-BE49-F238E27FC236}">
                <a16:creationId xmlns:a16="http://schemas.microsoft.com/office/drawing/2014/main" id="{B4C07B48-7DC2-4DC5-9599-4F16CE50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56" y="492573"/>
            <a:ext cx="499867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americas">
            <a:extLst>
              <a:ext uri="{FF2B5EF4-FFF2-40B4-BE49-F238E27FC236}">
                <a16:creationId xmlns:a16="http://schemas.microsoft.com/office/drawing/2014/main" id="{0F537A2F-B632-4B36-B359-8398745F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19" y="0"/>
            <a:ext cx="716536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5971B16-582A-440C-8864-822A42E16884}"/>
              </a:ext>
            </a:extLst>
          </p:cNvPr>
          <p:cNvSpPr/>
          <p:nvPr/>
        </p:nvSpPr>
        <p:spPr>
          <a:xfrm>
            <a:off x="5305443" y="3038777"/>
            <a:ext cx="2188723" cy="24207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AE0AF-F9F5-4E2D-841A-3C61A122CCA4}"/>
              </a:ext>
            </a:extLst>
          </p:cNvPr>
          <p:cNvSpPr txBox="1"/>
          <p:nvPr/>
        </p:nvSpPr>
        <p:spPr>
          <a:xfrm>
            <a:off x="7860484" y="2677510"/>
            <a:ext cx="38505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could happen to the United States if European powers colonize South America?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27BA-9339-4FD8-91EB-B20FB4B78C2F}"/>
              </a:ext>
            </a:extLst>
          </p:cNvPr>
          <p:cNvSpPr txBox="1"/>
          <p:nvPr/>
        </p:nvSpPr>
        <p:spPr>
          <a:xfrm>
            <a:off x="156013" y="1617660"/>
            <a:ext cx="47146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Europe could put military bases closer to the USA – war?!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South American countries could lose their independence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USA would lose out on important alliances/resources in South America</a:t>
            </a:r>
          </a:p>
        </p:txBody>
      </p:sp>
    </p:spTree>
    <p:extLst>
      <p:ext uri="{BB962C8B-B14F-4D97-AF65-F5344CB8AC3E}">
        <p14:creationId xmlns:p14="http://schemas.microsoft.com/office/powerpoint/2010/main" val="35473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world">
            <a:extLst>
              <a:ext uri="{FF2B5EF4-FFF2-40B4-BE49-F238E27FC236}">
                <a16:creationId xmlns:a16="http://schemas.microsoft.com/office/drawing/2014/main" id="{4DAAE213-18FF-4BE5-8489-FC15C9CC3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30AF15-7239-4443-9156-805422D3EA3E}"/>
              </a:ext>
            </a:extLst>
          </p:cNvPr>
          <p:cNvSpPr/>
          <p:nvPr/>
        </p:nvSpPr>
        <p:spPr>
          <a:xfrm>
            <a:off x="5101577" y="10"/>
            <a:ext cx="291830" cy="68579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james monroe">
            <a:extLst>
              <a:ext uri="{FF2B5EF4-FFF2-40B4-BE49-F238E27FC236}">
                <a16:creationId xmlns:a16="http://schemas.microsoft.com/office/drawing/2014/main" id="{32BFBD87-A92D-40E9-85A7-CDA82E656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7" r="11456"/>
          <a:stretch/>
        </p:blipFill>
        <p:spPr bwMode="auto">
          <a:xfrm flipH="1">
            <a:off x="149933" y="2625165"/>
            <a:ext cx="2879517" cy="2448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F3E90C2-6C34-4DB4-8298-121626B76E73}"/>
              </a:ext>
            </a:extLst>
          </p:cNvPr>
          <p:cNvSpPr/>
          <p:nvPr/>
        </p:nvSpPr>
        <p:spPr>
          <a:xfrm>
            <a:off x="1646796" y="981512"/>
            <a:ext cx="3065134" cy="2223083"/>
          </a:xfrm>
          <a:prstGeom prst="wedgeEllipseCallou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You best stay on your own side!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C2B86-F5BF-45AB-9E3C-8FE3412C9090}"/>
              </a:ext>
            </a:extLst>
          </p:cNvPr>
          <p:cNvSpPr txBox="1"/>
          <p:nvPr/>
        </p:nvSpPr>
        <p:spPr>
          <a:xfrm>
            <a:off x="604009" y="5879131"/>
            <a:ext cx="332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Western Hemisphere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F51CD-5D3C-4F9C-B382-B981A56D3EE5}"/>
              </a:ext>
            </a:extLst>
          </p:cNvPr>
          <p:cNvSpPr txBox="1"/>
          <p:nvPr/>
        </p:nvSpPr>
        <p:spPr>
          <a:xfrm>
            <a:off x="6795439" y="5879131"/>
            <a:ext cx="35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Eastern Hemisphere</a:t>
            </a:r>
          </a:p>
        </p:txBody>
      </p:sp>
    </p:spTree>
    <p:extLst>
      <p:ext uri="{BB962C8B-B14F-4D97-AF65-F5344CB8AC3E}">
        <p14:creationId xmlns:p14="http://schemas.microsoft.com/office/powerpoint/2010/main" val="2976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onroe doctrine">
            <a:extLst>
              <a:ext uri="{FF2B5EF4-FFF2-40B4-BE49-F238E27FC236}">
                <a16:creationId xmlns:a16="http://schemas.microsoft.com/office/drawing/2014/main" id="{D1A2C379-B066-495E-AEB8-63924514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7956-4508-4E25-BAE2-2B360FB5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Monroe Doctrine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A6364-9392-4D60-88EC-EB26968A5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https://www.youtube.com/watch?v=BDQWHfM17S8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4548-A970-411D-80C7-93FA7B42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Monroe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B5E8-90D9-42EA-BA93-C7830058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0" y="1241570"/>
            <a:ext cx="11140580" cy="5339593"/>
          </a:xfrm>
        </p:spPr>
        <p:txBody>
          <a:bodyPr>
            <a:normAutofit/>
          </a:bodyPr>
          <a:lstStyle/>
          <a:p>
            <a:r>
              <a:rPr lang="en-US" dirty="0"/>
              <a:t>The United States did not want European nations colonizing the western hemisphere because:</a:t>
            </a:r>
          </a:p>
          <a:p>
            <a:endParaRPr lang="en-US" dirty="0"/>
          </a:p>
          <a:p>
            <a:r>
              <a:rPr lang="en-US" dirty="0"/>
              <a:t>Europeans would have a foothold near the United States</a:t>
            </a:r>
          </a:p>
          <a:p>
            <a:endParaRPr lang="en-US" dirty="0"/>
          </a:p>
          <a:p>
            <a:r>
              <a:rPr lang="en-US" dirty="0"/>
              <a:t>South American nations would lose their independence</a:t>
            </a:r>
          </a:p>
          <a:p>
            <a:endParaRPr lang="en-US" dirty="0"/>
          </a:p>
          <a:p>
            <a:r>
              <a:rPr lang="en-US" dirty="0"/>
              <a:t>The USA wanted to “protect democracy”</a:t>
            </a:r>
          </a:p>
          <a:p>
            <a:endParaRPr lang="en-US" dirty="0"/>
          </a:p>
          <a:p>
            <a:r>
              <a:rPr lang="en-US" dirty="0"/>
              <a:t>The USA wanted to build relationships with South American nations for economic and political benefits </a:t>
            </a:r>
          </a:p>
        </p:txBody>
      </p:sp>
    </p:spTree>
    <p:extLst>
      <p:ext uri="{BB962C8B-B14F-4D97-AF65-F5344CB8AC3E}">
        <p14:creationId xmlns:p14="http://schemas.microsoft.com/office/powerpoint/2010/main" val="12981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627C-6901-4B6A-BD08-4F3CD466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Monroe Doctrine Stated that: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96833-6748-4E0E-8566-95EB2D61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343818"/>
            <a:ext cx="11201400" cy="52202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U.S. would not become involved in any internal European affairs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U.S. recognized the European colonies that </a:t>
            </a:r>
            <a:r>
              <a:rPr lang="en-US" b="1" dirty="0"/>
              <a:t>already existed </a:t>
            </a:r>
            <a:r>
              <a:rPr lang="en-US" dirty="0"/>
              <a:t>in the western hemisphere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</a:t>
            </a:r>
            <a:r>
              <a:rPr lang="en-US" b="1" dirty="0"/>
              <a:t>new</a:t>
            </a:r>
            <a:r>
              <a:rPr lang="en-US" dirty="0"/>
              <a:t> European colonization in the western hemisphere would </a:t>
            </a:r>
            <a:r>
              <a:rPr lang="en-US" b="1" dirty="0"/>
              <a:t>not be allowed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European attempt at colonization in the western hemisphere would be viewed as a </a:t>
            </a:r>
            <a:r>
              <a:rPr lang="en-US" b="1" dirty="0"/>
              <a:t>hostile</a:t>
            </a:r>
            <a:r>
              <a:rPr lang="en-US" dirty="0"/>
              <a:t> action against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7698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228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Monroe Doctrine</vt:lpstr>
      <vt:lpstr>The War of 1812 Proved that the USA Was Strong Enough to Repel European Aggression</vt:lpstr>
      <vt:lpstr>However, there was a place that was still vulnerable to European intervention and colonization</vt:lpstr>
      <vt:lpstr>PowerPoint Presentation</vt:lpstr>
      <vt:lpstr>PowerPoint Presentation</vt:lpstr>
      <vt:lpstr>PowerPoint Presentation</vt:lpstr>
      <vt:lpstr>The Monroe Doctrine</vt:lpstr>
      <vt:lpstr>The Monroe Doctrine</vt:lpstr>
      <vt:lpstr>The Monroe Doctrine Stated that: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Monroe Doctrine</dc:title>
  <dc:creator>Joshua Fitzgibbons</dc:creator>
  <cp:lastModifiedBy>Fitzgibbons, Joshua</cp:lastModifiedBy>
  <cp:revision>6</cp:revision>
  <dcterms:created xsi:type="dcterms:W3CDTF">2018-11-04T15:22:13Z</dcterms:created>
  <dcterms:modified xsi:type="dcterms:W3CDTF">2018-11-07T16:10:12Z</dcterms:modified>
</cp:coreProperties>
</file>