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70" r:id="rId2"/>
    <p:sldId id="271" r:id="rId3"/>
    <p:sldId id="272" r:id="rId4"/>
    <p:sldId id="286" r:id="rId5"/>
    <p:sldId id="288" r:id="rId6"/>
    <p:sldId id="283" r:id="rId7"/>
    <p:sldId id="284" r:id="rId8"/>
    <p:sldId id="28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E00F3-1D2D-467B-9680-FC2F9FBEAEF5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83B12-AE60-4F41-AFE7-56889A3B4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13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4" y="2170766"/>
            <a:ext cx="8423276" cy="4687234"/>
          </a:xfrm>
        </p:spPr>
        <p:txBody>
          <a:bodyPr>
            <a:normAutofit/>
          </a:bodyPr>
          <a:lstStyle/>
          <a:p>
            <a:r>
              <a:rPr lang="en-US" sz="2800" dirty="0"/>
              <a:t>What’s the cost of going to a movie?</a:t>
            </a:r>
          </a:p>
          <a:p>
            <a:r>
              <a:rPr lang="en-US" sz="2800" dirty="0"/>
              <a:t>Ticket = $10</a:t>
            </a:r>
          </a:p>
          <a:p>
            <a:pPr lvl="1"/>
            <a:r>
              <a:rPr lang="en-US" sz="2600" dirty="0"/>
              <a:t>What could you have done with that $10 if you had not gone to the movies?</a:t>
            </a:r>
          </a:p>
          <a:p>
            <a:r>
              <a:rPr lang="en-US" sz="2800" dirty="0"/>
              <a:t>How much of your time does the movie take up?</a:t>
            </a:r>
          </a:p>
          <a:p>
            <a:r>
              <a:rPr lang="en-US" sz="2800" dirty="0"/>
              <a:t>What would you have done with those 2 hours if you had not gone to the movies?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Read? Hang out with friends? Study?</a:t>
            </a:r>
          </a:p>
        </p:txBody>
      </p:sp>
    </p:spTree>
    <p:extLst>
      <p:ext uri="{BB962C8B-B14F-4D97-AF65-F5344CB8AC3E}">
        <p14:creationId xmlns:p14="http://schemas.microsoft.com/office/powerpoint/2010/main" val="186166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</a:t>
            </a:r>
            <a:r>
              <a:rPr lang="en-US" sz="4000" b="1" dirty="0"/>
              <a:t>opportunity cost </a:t>
            </a:r>
            <a:r>
              <a:rPr lang="en-US" sz="4000" dirty="0"/>
              <a:t>of a choice is the value of the next-best alternative given up when that choice is made</a:t>
            </a:r>
          </a:p>
        </p:txBody>
      </p:sp>
    </p:spTree>
    <p:extLst>
      <p:ext uri="{BB962C8B-B14F-4D97-AF65-F5344CB8AC3E}">
        <p14:creationId xmlns:p14="http://schemas.microsoft.com/office/powerpoint/2010/main" val="289868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568" y="2631548"/>
            <a:ext cx="7662864" cy="3267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opportunity cost of going to the movie is whatever you would have bought with $10 </a:t>
            </a:r>
            <a:r>
              <a:rPr lang="en-US" sz="2800" b="1" i="1" dirty="0"/>
              <a:t>AND</a:t>
            </a:r>
            <a:r>
              <a:rPr lang="en-US" sz="2800" dirty="0"/>
              <a:t> whatever you would have spent 2 hours doing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C0554C8-3ED2-4C88-9A2C-903C77E00161}"/>
              </a:ext>
            </a:extLst>
          </p:cNvPr>
          <p:cNvSpPr txBox="1">
            <a:spLocks/>
          </p:cNvSpPr>
          <p:nvPr/>
        </p:nvSpPr>
        <p:spPr>
          <a:xfrm>
            <a:off x="739775" y="4378036"/>
            <a:ext cx="7662864" cy="1659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So the opportunity cost of going to see a movie could be a take out meal for dinner and a night of studying for your exam tomorrow</a:t>
            </a:r>
          </a:p>
        </p:txBody>
      </p:sp>
    </p:spTree>
    <p:extLst>
      <p:ext uri="{BB962C8B-B14F-4D97-AF65-F5344CB8AC3E}">
        <p14:creationId xmlns:p14="http://schemas.microsoft.com/office/powerpoint/2010/main" val="309084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6F3-B5D5-4AA0-8018-C4B4663B1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6B627-0CE4-49CE-91B1-A029B32C1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70094"/>
            <a:ext cx="7945439" cy="3267169"/>
          </a:xfrm>
        </p:spPr>
        <p:txBody>
          <a:bodyPr>
            <a:normAutofit/>
          </a:bodyPr>
          <a:lstStyle/>
          <a:p>
            <a:r>
              <a:rPr lang="en-US" sz="2800" dirty="0"/>
              <a:t>The next time you take off work to go out with friends, think about this:</a:t>
            </a:r>
          </a:p>
          <a:p>
            <a:r>
              <a:rPr lang="en-US" sz="2800" dirty="0"/>
              <a:t>You spend $50 hanging out with friends</a:t>
            </a:r>
          </a:p>
          <a:p>
            <a:r>
              <a:rPr lang="en-US" sz="2800" dirty="0"/>
              <a:t>The night really costs you $50 + the amount of money you would have made if you had worked</a:t>
            </a:r>
          </a:p>
        </p:txBody>
      </p:sp>
    </p:spTree>
    <p:extLst>
      <p:ext uri="{BB962C8B-B14F-4D97-AF65-F5344CB8AC3E}">
        <p14:creationId xmlns:p14="http://schemas.microsoft.com/office/powerpoint/2010/main" val="358035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C1E5-8CE5-451A-9A55-E0E648C78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EA447-1B0B-4D6F-91F7-4E917E5C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41" y="2796988"/>
            <a:ext cx="8140823" cy="3267169"/>
          </a:xfrm>
        </p:spPr>
        <p:txBody>
          <a:bodyPr>
            <a:normAutofit/>
          </a:bodyPr>
          <a:lstStyle/>
          <a:p>
            <a:r>
              <a:rPr lang="en-US" sz="2800" dirty="0"/>
              <a:t>Businesses and countries face opportunity costs too!</a:t>
            </a:r>
          </a:p>
          <a:p>
            <a:r>
              <a:rPr lang="en-US" sz="2800" dirty="0"/>
              <a:t>Opportunity cost can be measured by a </a:t>
            </a:r>
            <a:r>
              <a:rPr lang="en-US" sz="2800" b="1" dirty="0"/>
              <a:t>Production Possibilities Frontier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132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Possibilities Frontier (PPF)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production possibility frontier</a:t>
            </a:r>
            <a:r>
              <a:rPr lang="en-US" sz="2800" dirty="0"/>
              <a:t> (PPF) is a </a:t>
            </a:r>
            <a:r>
              <a:rPr lang="en-US" sz="2800" b="1" dirty="0"/>
              <a:t>curve</a:t>
            </a:r>
            <a:r>
              <a:rPr lang="en-US" sz="2800" dirty="0"/>
              <a:t> depicting all maximum output </a:t>
            </a:r>
            <a:r>
              <a:rPr lang="en-US" sz="2800" b="1" dirty="0"/>
              <a:t>possibilities</a:t>
            </a:r>
            <a:r>
              <a:rPr lang="en-US" sz="2800" dirty="0"/>
              <a:t> for two goods</a:t>
            </a:r>
          </a:p>
        </p:txBody>
      </p:sp>
    </p:spTree>
    <p:extLst>
      <p:ext uri="{BB962C8B-B14F-4D97-AF65-F5344CB8AC3E}">
        <p14:creationId xmlns:p14="http://schemas.microsoft.com/office/powerpoint/2010/main" val="41756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568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37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pf and opportunity cost">
            <a:extLst>
              <a:ext uri="{FF2B5EF4-FFF2-40B4-BE49-F238E27FC236}">
                <a16:creationId xmlns:a16="http://schemas.microsoft.com/office/drawing/2014/main" id="{AEEB740B-FD8C-4FCC-B183-AD78592C0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07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270</TotalTime>
  <Words>239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Calisto MT</vt:lpstr>
      <vt:lpstr>Wingdings</vt:lpstr>
      <vt:lpstr>Genesis</vt:lpstr>
      <vt:lpstr>Opportunity Cost</vt:lpstr>
      <vt:lpstr>Opportunity Cost</vt:lpstr>
      <vt:lpstr>Opportunity Cost</vt:lpstr>
      <vt:lpstr>Opportunity Cost</vt:lpstr>
      <vt:lpstr>Opportunity Cost</vt:lpstr>
      <vt:lpstr>Production Possibilities Frontier (PPF)</vt:lpstr>
      <vt:lpstr>PowerPoint Presentation</vt:lpstr>
      <vt:lpstr>PowerPoint Presentation</vt:lpstr>
    </vt:vector>
  </TitlesOfParts>
  <Company>Georgetown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 Economics?</dc:title>
  <dc:creator>Joshua Fitzgibbons</dc:creator>
  <cp:lastModifiedBy>Joshua Fitzgibbons</cp:lastModifiedBy>
  <cp:revision>25</cp:revision>
  <dcterms:created xsi:type="dcterms:W3CDTF">2017-09-03T23:44:32Z</dcterms:created>
  <dcterms:modified xsi:type="dcterms:W3CDTF">2019-09-07T21:47:40Z</dcterms:modified>
</cp:coreProperties>
</file>