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63" r:id="rId5"/>
    <p:sldId id="264" r:id="rId6"/>
    <p:sldId id="265" r:id="rId7"/>
    <p:sldId id="262" r:id="rId8"/>
    <p:sldId id="267" r:id="rId9"/>
    <p:sldId id="268" r:id="rId10"/>
    <p:sldId id="269" r:id="rId11"/>
    <p:sldId id="266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D4C03-452E-47E0-8A60-FB212902FFFF}" v="3" dt="2018-08-31T19:27:29.766"/>
    <p1510:client id="{E0FEBF79-DE05-871C-0E1D-1BEF65B0EDAC}" v="4" dt="2018-09-07T14:43:50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373D-3746-4464-B20F-D511AD8D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0210"/>
            <a:ext cx="9144000" cy="2787485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Please Take Out Your Map Activity from Yesterday and Continue Working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B033B-ACF3-45FA-A10D-026400B0D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2551"/>
            <a:ext cx="9144000" cy="278748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3600" dirty="0">
                <a:cs typeface="Calibri"/>
              </a:rPr>
              <a:t>YOU HAVE 15 MINUTES TO COMPLETE YOUR MAP</a:t>
            </a:r>
          </a:p>
          <a:p>
            <a:endParaRPr lang="en-US" sz="3600" dirty="0">
              <a:cs typeface="Calibri"/>
            </a:endParaRPr>
          </a:p>
          <a:p>
            <a:r>
              <a:rPr lang="en-US" sz="3600" dirty="0">
                <a:cs typeface="Calibri"/>
              </a:rPr>
              <a:t>MAKE SURE IT IS NEAT – YOU WILL HAVE TO USE THIS OVER THE WEEKEND TO STUDY FOR YOUR QUIZ ON MONDAY</a:t>
            </a:r>
          </a:p>
        </p:txBody>
      </p:sp>
    </p:spTree>
    <p:extLst>
      <p:ext uri="{BB962C8B-B14F-4D97-AF65-F5344CB8AC3E}">
        <p14:creationId xmlns:p14="http://schemas.microsoft.com/office/powerpoint/2010/main" val="115120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view of a mountain&#10;&#10;Description generated with very high confidence">
            <a:extLst>
              <a:ext uri="{FF2B5EF4-FFF2-40B4-BE49-F238E27FC236}">
                <a16:creationId xmlns:a16="http://schemas.microsoft.com/office/drawing/2014/main" id="{CDF1C8BA-864C-4120-8C68-B517F2C8C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92160-5C8B-44C9-8D18-50E041530B09}"/>
              </a:ext>
            </a:extLst>
          </p:cNvPr>
          <p:cNvSpPr txBox="1"/>
          <p:nvPr/>
        </p:nvSpPr>
        <p:spPr>
          <a:xfrm>
            <a:off x="0" y="514350"/>
            <a:ext cx="1219200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What were the effects of having the Appalachian Mountains between you and the rest of the North American continent?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04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F24D665B-2B0A-4DFA-BF36-1C17DA97E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09" y="62441"/>
            <a:ext cx="9872682" cy="6675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8B8F37-86E3-4FBC-96D2-2763DEA5B8BB}"/>
              </a:ext>
            </a:extLst>
          </p:cNvPr>
          <p:cNvSpPr txBox="1"/>
          <p:nvPr/>
        </p:nvSpPr>
        <p:spPr>
          <a:xfrm>
            <a:off x="9871495" y="3135702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Atlantic Ocean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9A876-0F6A-4168-9960-5DD0B7E9A366}"/>
              </a:ext>
            </a:extLst>
          </p:cNvPr>
          <p:cNvSpPr txBox="1"/>
          <p:nvPr/>
        </p:nvSpPr>
        <p:spPr>
          <a:xfrm>
            <a:off x="-494581" y="4041475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Pacific Ocean</a:t>
            </a:r>
            <a:endParaRPr lang="en-US" sz="2000" b="1" dirty="0">
              <a:cs typeface="Calibri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3A0D1E8-E2EC-48E5-A57C-180C86ABD1CE}"/>
              </a:ext>
            </a:extLst>
          </p:cNvPr>
          <p:cNvSpPr/>
          <p:nvPr/>
        </p:nvSpPr>
        <p:spPr>
          <a:xfrm rot="21480000">
            <a:off x="7984998" y="401955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3B8E1AD-87D7-4A31-84C2-F0683B7DAC62}"/>
              </a:ext>
            </a:extLst>
          </p:cNvPr>
          <p:cNvSpPr/>
          <p:nvPr/>
        </p:nvSpPr>
        <p:spPr>
          <a:xfrm rot="21540000">
            <a:off x="10013822" y="114300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2C3BAF8-5194-4B5E-96EB-54ADD00270B4}"/>
              </a:ext>
            </a:extLst>
          </p:cNvPr>
          <p:cNvSpPr/>
          <p:nvPr/>
        </p:nvSpPr>
        <p:spPr>
          <a:xfrm rot="60000">
            <a:off x="9623297" y="160972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667933B-630A-4ACE-BC01-B8EDB67791A6}"/>
              </a:ext>
            </a:extLst>
          </p:cNvPr>
          <p:cNvSpPr/>
          <p:nvPr/>
        </p:nvSpPr>
        <p:spPr>
          <a:xfrm rot="21540000">
            <a:off x="9242297" y="212407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B7D5986-5C37-4FDF-BCC1-8AE738F7F9EE}"/>
              </a:ext>
            </a:extLst>
          </p:cNvPr>
          <p:cNvSpPr/>
          <p:nvPr/>
        </p:nvSpPr>
        <p:spPr>
          <a:xfrm rot="21480000">
            <a:off x="8861297" y="257175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D952DA-2D15-4F14-9CC9-56A7DCDD2F4D}"/>
              </a:ext>
            </a:extLst>
          </p:cNvPr>
          <p:cNvSpPr/>
          <p:nvPr/>
        </p:nvSpPr>
        <p:spPr>
          <a:xfrm rot="21480000">
            <a:off x="8537447" y="307657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8D0114A-137D-4329-BE7A-F65E62CE75FD}"/>
              </a:ext>
            </a:extLst>
          </p:cNvPr>
          <p:cNvSpPr/>
          <p:nvPr/>
        </p:nvSpPr>
        <p:spPr>
          <a:xfrm rot="21420000">
            <a:off x="8223122" y="360045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9AE9E-0D6A-4A1F-AF6C-D7483EF6CF10}"/>
              </a:ext>
            </a:extLst>
          </p:cNvPr>
          <p:cNvSpPr txBox="1"/>
          <p:nvPr/>
        </p:nvSpPr>
        <p:spPr>
          <a:xfrm rot="18420000">
            <a:off x="7353300" y="2476500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Appalachian Mountains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277C8-61D5-4EB4-904F-7E13F0094595}"/>
              </a:ext>
            </a:extLst>
          </p:cNvPr>
          <p:cNvSpPr/>
          <p:nvPr/>
        </p:nvSpPr>
        <p:spPr>
          <a:xfrm rot="20820000">
            <a:off x="7000361" y="1291950"/>
            <a:ext cx="66675" cy="2628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477128-78E0-4757-9E6D-65FD1579A286}"/>
              </a:ext>
            </a:extLst>
          </p:cNvPr>
          <p:cNvSpPr/>
          <p:nvPr/>
        </p:nvSpPr>
        <p:spPr>
          <a:xfrm rot="420000" flipH="1">
            <a:off x="7184346" y="3829891"/>
            <a:ext cx="66675" cy="18002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FFCEE5-FEA0-4C29-B3EC-4D70F73263A6}"/>
              </a:ext>
            </a:extLst>
          </p:cNvPr>
          <p:cNvSpPr txBox="1"/>
          <p:nvPr/>
        </p:nvSpPr>
        <p:spPr>
          <a:xfrm rot="-5340000">
            <a:off x="5562600" y="3848100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Mississippi River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9299E1-6A75-4392-81E0-82EE08CACE61}"/>
              </a:ext>
            </a:extLst>
          </p:cNvPr>
          <p:cNvSpPr txBox="1"/>
          <p:nvPr/>
        </p:nvSpPr>
        <p:spPr>
          <a:xfrm>
            <a:off x="5705475" y="5857875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Gulf of Mexico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618257-F5BB-4BFA-B7B9-911D7124A612}"/>
              </a:ext>
            </a:extLst>
          </p:cNvPr>
          <p:cNvSpPr txBox="1"/>
          <p:nvPr/>
        </p:nvSpPr>
        <p:spPr>
          <a:xfrm>
            <a:off x="3724275" y="2962275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Great Plains</a:t>
            </a:r>
            <a:endParaRPr lang="en-US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6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F24D665B-2B0A-4DFA-BF36-1C17DA97E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09" y="62441"/>
            <a:ext cx="9872682" cy="6675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8B8F37-86E3-4FBC-96D2-2763DEA5B8BB}"/>
              </a:ext>
            </a:extLst>
          </p:cNvPr>
          <p:cNvSpPr txBox="1"/>
          <p:nvPr/>
        </p:nvSpPr>
        <p:spPr>
          <a:xfrm>
            <a:off x="9871495" y="3135702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Atlantic Ocean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9A876-0F6A-4168-9960-5DD0B7E9A366}"/>
              </a:ext>
            </a:extLst>
          </p:cNvPr>
          <p:cNvSpPr txBox="1"/>
          <p:nvPr/>
        </p:nvSpPr>
        <p:spPr>
          <a:xfrm>
            <a:off x="-494581" y="4041475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Pacific Ocean</a:t>
            </a:r>
            <a:endParaRPr lang="en-US" sz="2000" b="1" dirty="0">
              <a:cs typeface="Calibri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3A0D1E8-E2EC-48E5-A57C-180C86ABD1CE}"/>
              </a:ext>
            </a:extLst>
          </p:cNvPr>
          <p:cNvSpPr/>
          <p:nvPr/>
        </p:nvSpPr>
        <p:spPr>
          <a:xfrm rot="21480000">
            <a:off x="7984998" y="401955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3B8E1AD-87D7-4A31-84C2-F0683B7DAC62}"/>
              </a:ext>
            </a:extLst>
          </p:cNvPr>
          <p:cNvSpPr/>
          <p:nvPr/>
        </p:nvSpPr>
        <p:spPr>
          <a:xfrm rot="21540000">
            <a:off x="10013822" y="114300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2C3BAF8-5194-4B5E-96EB-54ADD00270B4}"/>
              </a:ext>
            </a:extLst>
          </p:cNvPr>
          <p:cNvSpPr/>
          <p:nvPr/>
        </p:nvSpPr>
        <p:spPr>
          <a:xfrm rot="60000">
            <a:off x="9623297" y="160972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667933B-630A-4ACE-BC01-B8EDB67791A6}"/>
              </a:ext>
            </a:extLst>
          </p:cNvPr>
          <p:cNvSpPr/>
          <p:nvPr/>
        </p:nvSpPr>
        <p:spPr>
          <a:xfrm rot="21540000">
            <a:off x="9242297" y="212407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B7D5986-5C37-4FDF-BCC1-8AE738F7F9EE}"/>
              </a:ext>
            </a:extLst>
          </p:cNvPr>
          <p:cNvSpPr/>
          <p:nvPr/>
        </p:nvSpPr>
        <p:spPr>
          <a:xfrm rot="21480000">
            <a:off x="8861297" y="257175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D952DA-2D15-4F14-9CC9-56A7DCDD2F4D}"/>
              </a:ext>
            </a:extLst>
          </p:cNvPr>
          <p:cNvSpPr/>
          <p:nvPr/>
        </p:nvSpPr>
        <p:spPr>
          <a:xfrm rot="21480000">
            <a:off x="8537447" y="307657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8D0114A-137D-4329-BE7A-F65E62CE75FD}"/>
              </a:ext>
            </a:extLst>
          </p:cNvPr>
          <p:cNvSpPr/>
          <p:nvPr/>
        </p:nvSpPr>
        <p:spPr>
          <a:xfrm rot="21420000">
            <a:off x="8223122" y="360045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9AE9E-0D6A-4A1F-AF6C-D7483EF6CF10}"/>
              </a:ext>
            </a:extLst>
          </p:cNvPr>
          <p:cNvSpPr txBox="1"/>
          <p:nvPr/>
        </p:nvSpPr>
        <p:spPr>
          <a:xfrm rot="18420000">
            <a:off x="7353300" y="2476500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Appalachian Mountains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277C8-61D5-4EB4-904F-7E13F0094595}"/>
              </a:ext>
            </a:extLst>
          </p:cNvPr>
          <p:cNvSpPr/>
          <p:nvPr/>
        </p:nvSpPr>
        <p:spPr>
          <a:xfrm rot="20820000">
            <a:off x="7000361" y="1291950"/>
            <a:ext cx="66675" cy="2628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477128-78E0-4757-9E6D-65FD1579A286}"/>
              </a:ext>
            </a:extLst>
          </p:cNvPr>
          <p:cNvSpPr/>
          <p:nvPr/>
        </p:nvSpPr>
        <p:spPr>
          <a:xfrm rot="420000" flipH="1">
            <a:off x="7184346" y="3829891"/>
            <a:ext cx="66675" cy="18002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FFCEE5-FEA0-4C29-B3EC-4D70F73263A6}"/>
              </a:ext>
            </a:extLst>
          </p:cNvPr>
          <p:cNvSpPr txBox="1"/>
          <p:nvPr/>
        </p:nvSpPr>
        <p:spPr>
          <a:xfrm rot="-5340000">
            <a:off x="5562600" y="3848100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Mississippi River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9299E1-6A75-4392-81E0-82EE08CACE61}"/>
              </a:ext>
            </a:extLst>
          </p:cNvPr>
          <p:cNvSpPr txBox="1"/>
          <p:nvPr/>
        </p:nvSpPr>
        <p:spPr>
          <a:xfrm>
            <a:off x="5705475" y="5857875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Gulf of Mexico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618257-F5BB-4BFA-B7B9-911D7124A612}"/>
              </a:ext>
            </a:extLst>
          </p:cNvPr>
          <p:cNvSpPr txBox="1"/>
          <p:nvPr/>
        </p:nvSpPr>
        <p:spPr>
          <a:xfrm>
            <a:off x="3724275" y="2962275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Great Plains</a:t>
            </a:r>
            <a:endParaRPr lang="en-US" sz="2000" b="1" dirty="0">
              <a:cs typeface="Calibri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840600E-E4E3-4D77-9705-8FBB4B48F9D6}"/>
              </a:ext>
            </a:extLst>
          </p:cNvPr>
          <p:cNvSpPr/>
          <p:nvPr/>
        </p:nvSpPr>
        <p:spPr>
          <a:xfrm rot="21480000">
            <a:off x="3432047" y="250507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339C6AD-4C15-4443-9B2A-70996DD056C0}"/>
              </a:ext>
            </a:extLst>
          </p:cNvPr>
          <p:cNvSpPr/>
          <p:nvPr/>
        </p:nvSpPr>
        <p:spPr>
          <a:xfrm rot="21480000">
            <a:off x="3308222" y="194310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29B798E-036E-4EC9-B865-A3851A0A3243}"/>
              </a:ext>
            </a:extLst>
          </p:cNvPr>
          <p:cNvSpPr/>
          <p:nvPr/>
        </p:nvSpPr>
        <p:spPr>
          <a:xfrm rot="21480000">
            <a:off x="3184397" y="128587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A7FF8DF-6D25-4197-BA9F-154CF0A4F57D}"/>
              </a:ext>
            </a:extLst>
          </p:cNvPr>
          <p:cNvSpPr/>
          <p:nvPr/>
        </p:nvSpPr>
        <p:spPr>
          <a:xfrm rot="21480000">
            <a:off x="3041522" y="65722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2EB9F51-9C7E-4730-B111-2324862A7C7B}"/>
              </a:ext>
            </a:extLst>
          </p:cNvPr>
          <p:cNvSpPr/>
          <p:nvPr/>
        </p:nvSpPr>
        <p:spPr>
          <a:xfrm rot="21480000">
            <a:off x="3727322" y="420052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FCC10ED-2EF8-4469-8265-02C77A787F42}"/>
              </a:ext>
            </a:extLst>
          </p:cNvPr>
          <p:cNvSpPr/>
          <p:nvPr/>
        </p:nvSpPr>
        <p:spPr>
          <a:xfrm rot="21480000">
            <a:off x="3784472" y="365760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18A2C5F-6D94-4480-8717-26ED07443ACE}"/>
              </a:ext>
            </a:extLst>
          </p:cNvPr>
          <p:cNvSpPr/>
          <p:nvPr/>
        </p:nvSpPr>
        <p:spPr>
          <a:xfrm rot="21480000">
            <a:off x="3727322" y="307657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50796-A51F-4C99-83CF-3F8FCE4E6836}"/>
              </a:ext>
            </a:extLst>
          </p:cNvPr>
          <p:cNvSpPr txBox="1"/>
          <p:nvPr/>
        </p:nvSpPr>
        <p:spPr>
          <a:xfrm rot="16680000">
            <a:off x="1771650" y="3200400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Rocky Mountains</a:t>
            </a:r>
            <a:endParaRPr lang="en-US" sz="2000" b="1" dirty="0"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E95415-AAC2-4CE4-9976-6C9DE445FC10}"/>
              </a:ext>
            </a:extLst>
          </p:cNvPr>
          <p:cNvSpPr/>
          <p:nvPr/>
        </p:nvSpPr>
        <p:spPr>
          <a:xfrm rot="-1140000">
            <a:off x="4154194" y="771347"/>
            <a:ext cx="2714625" cy="37433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6C7D66-8C7F-41DA-BAA3-FEF4E94255BC}"/>
              </a:ext>
            </a:extLst>
          </p:cNvPr>
          <p:cNvSpPr txBox="1"/>
          <p:nvPr/>
        </p:nvSpPr>
        <p:spPr>
          <a:xfrm>
            <a:off x="4105275" y="1647825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Louisiana Purchase</a:t>
            </a:r>
            <a:endParaRPr lang="en-US" sz="2000" b="1" dirty="0">
              <a:cs typeface="Calibri"/>
            </a:endParaRPr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D725B8B8-2426-4CD3-812F-3FB975406037}"/>
              </a:ext>
            </a:extLst>
          </p:cNvPr>
          <p:cNvSpPr/>
          <p:nvPr/>
        </p:nvSpPr>
        <p:spPr>
          <a:xfrm>
            <a:off x="9391650" y="2743200"/>
            <a:ext cx="352425" cy="33337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93CA2D-6A74-434F-89C1-940B5CD67F61}"/>
              </a:ext>
            </a:extLst>
          </p:cNvPr>
          <p:cNvSpPr txBox="1"/>
          <p:nvPr/>
        </p:nvSpPr>
        <p:spPr>
          <a:xfrm>
            <a:off x="9334500" y="263842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Washington D.C</a:t>
            </a:r>
            <a:r>
              <a:rPr lang="en-US" b="1" dirty="0">
                <a:cs typeface="Calibri"/>
              </a:rPr>
              <a:t>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C29B8BA-6502-46C8-9C80-3482772AB15E}"/>
              </a:ext>
            </a:extLst>
          </p:cNvPr>
          <p:cNvSpPr/>
          <p:nvPr/>
        </p:nvSpPr>
        <p:spPr>
          <a:xfrm>
            <a:off x="7235787" y="904775"/>
            <a:ext cx="3632232" cy="41149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F12129-12FE-400A-84F4-2FDA941AE011}"/>
              </a:ext>
            </a:extLst>
          </p:cNvPr>
          <p:cNvSpPr txBox="1"/>
          <p:nvPr/>
        </p:nvSpPr>
        <p:spPr>
          <a:xfrm>
            <a:off x="8808847" y="4185432"/>
            <a:ext cx="146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USA in 1783</a:t>
            </a:r>
          </a:p>
        </p:txBody>
      </p:sp>
      <p:sp>
        <p:nvSpPr>
          <p:cNvPr id="32" name="&quot;Not Allowed&quot; Symbol 31">
            <a:extLst>
              <a:ext uri="{FF2B5EF4-FFF2-40B4-BE49-F238E27FC236}">
                <a16:creationId xmlns:a16="http://schemas.microsoft.com/office/drawing/2014/main" id="{5217AF99-4CD5-453D-A705-5FE8109243C8}"/>
              </a:ext>
            </a:extLst>
          </p:cNvPr>
          <p:cNvSpPr/>
          <p:nvPr/>
        </p:nvSpPr>
        <p:spPr>
          <a:xfrm>
            <a:off x="8556439" y="5245274"/>
            <a:ext cx="1254310" cy="120612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AE491F4-EC72-4D9A-8C22-2C1E47B7C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29E85BF9-0115-46D0-BE45-EE502FA77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Physical Geography of the United States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F24D665B-2B0A-4DFA-BF36-1C17DA97E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09" y="62441"/>
            <a:ext cx="9872682" cy="6675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8B8F37-86E3-4FBC-96D2-2763DEA5B8BB}"/>
              </a:ext>
            </a:extLst>
          </p:cNvPr>
          <p:cNvSpPr txBox="1"/>
          <p:nvPr/>
        </p:nvSpPr>
        <p:spPr>
          <a:xfrm>
            <a:off x="9871495" y="3135702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Atlantic Ocean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9A876-0F6A-4168-9960-5DD0B7E9A366}"/>
              </a:ext>
            </a:extLst>
          </p:cNvPr>
          <p:cNvSpPr txBox="1"/>
          <p:nvPr/>
        </p:nvSpPr>
        <p:spPr>
          <a:xfrm>
            <a:off x="-494581" y="4041475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Pacific Ocean</a:t>
            </a:r>
            <a:endParaRPr lang="en-US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47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water, outdoor, sky, nature&#10;&#10;Description generated with very high confidence">
            <a:extLst>
              <a:ext uri="{FF2B5EF4-FFF2-40B4-BE49-F238E27FC236}">
                <a16:creationId xmlns:a16="http://schemas.microsoft.com/office/drawing/2014/main" id="{454FFFE4-F9F4-48AC-873B-D3240DCB9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2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E5C98D5-175F-40B7-8A46-133E66080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9" b="86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tar: 6 Points 3">
            <a:extLst>
              <a:ext uri="{FF2B5EF4-FFF2-40B4-BE49-F238E27FC236}">
                <a16:creationId xmlns:a16="http://schemas.microsoft.com/office/drawing/2014/main" id="{6DEA7D5D-E9B0-4056-8B93-F8F578C14676}"/>
              </a:ext>
            </a:extLst>
          </p:cNvPr>
          <p:cNvSpPr/>
          <p:nvPr/>
        </p:nvSpPr>
        <p:spPr>
          <a:xfrm>
            <a:off x="2609850" y="2933700"/>
            <a:ext cx="1247775" cy="10001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Calibri"/>
              </a:rPr>
              <a:t>You Are Here</a:t>
            </a:r>
            <a:endParaRPr lang="en-US" sz="1400" dirty="0"/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8F99BAE2-251C-4FB6-860C-C93CC07829C0}"/>
              </a:ext>
            </a:extLst>
          </p:cNvPr>
          <p:cNvSpPr/>
          <p:nvPr/>
        </p:nvSpPr>
        <p:spPr>
          <a:xfrm>
            <a:off x="6286500" y="2228850"/>
            <a:ext cx="2181225" cy="19526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Everyone else is over here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7319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water, outdoor, sky, nature&#10;&#10;Description generated with very high confidence">
            <a:extLst>
              <a:ext uri="{FF2B5EF4-FFF2-40B4-BE49-F238E27FC236}">
                <a16:creationId xmlns:a16="http://schemas.microsoft.com/office/drawing/2014/main" id="{454FFFE4-F9F4-48AC-873B-D3240DCB9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3625A7-741C-4616-B346-9463293CB268}"/>
              </a:ext>
            </a:extLst>
          </p:cNvPr>
          <p:cNvSpPr txBox="1"/>
          <p:nvPr/>
        </p:nvSpPr>
        <p:spPr>
          <a:xfrm>
            <a:off x="0" y="5572125"/>
            <a:ext cx="121920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What are the effects of having</a:t>
            </a:r>
            <a:r>
              <a:rPr lang="en-US" sz="2800" b="1" dirty="0">
                <a:solidFill>
                  <a:srgbClr val="FFFF00"/>
                </a:solidFill>
                <a:cs typeface="Calibri"/>
              </a:rPr>
              <a:t> an ocean in between you and everyone else?</a:t>
            </a:r>
          </a:p>
        </p:txBody>
      </p:sp>
    </p:spTree>
    <p:extLst>
      <p:ext uri="{BB962C8B-B14F-4D97-AF65-F5344CB8AC3E}">
        <p14:creationId xmlns:p14="http://schemas.microsoft.com/office/powerpoint/2010/main" val="32643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F24D665B-2B0A-4DFA-BF36-1C17DA97E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09" y="62441"/>
            <a:ext cx="9872682" cy="6675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8B8F37-86E3-4FBC-96D2-2763DEA5B8BB}"/>
              </a:ext>
            </a:extLst>
          </p:cNvPr>
          <p:cNvSpPr txBox="1"/>
          <p:nvPr/>
        </p:nvSpPr>
        <p:spPr>
          <a:xfrm>
            <a:off x="9871495" y="3135702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Atlantic Ocean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9A876-0F6A-4168-9960-5DD0B7E9A366}"/>
              </a:ext>
            </a:extLst>
          </p:cNvPr>
          <p:cNvSpPr txBox="1"/>
          <p:nvPr/>
        </p:nvSpPr>
        <p:spPr>
          <a:xfrm>
            <a:off x="-494581" y="4041475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Pacific Ocean</a:t>
            </a:r>
            <a:endParaRPr lang="en-US" sz="2000" b="1" dirty="0">
              <a:cs typeface="Calibri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3A0D1E8-E2EC-48E5-A57C-180C86ABD1CE}"/>
              </a:ext>
            </a:extLst>
          </p:cNvPr>
          <p:cNvSpPr/>
          <p:nvPr/>
        </p:nvSpPr>
        <p:spPr>
          <a:xfrm rot="21480000">
            <a:off x="7984998" y="401955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3B8E1AD-87D7-4A31-84C2-F0683B7DAC62}"/>
              </a:ext>
            </a:extLst>
          </p:cNvPr>
          <p:cNvSpPr/>
          <p:nvPr/>
        </p:nvSpPr>
        <p:spPr>
          <a:xfrm rot="21540000">
            <a:off x="10013822" y="114300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2C3BAF8-5194-4B5E-96EB-54ADD00270B4}"/>
              </a:ext>
            </a:extLst>
          </p:cNvPr>
          <p:cNvSpPr/>
          <p:nvPr/>
        </p:nvSpPr>
        <p:spPr>
          <a:xfrm rot="60000">
            <a:off x="9623297" y="160972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667933B-630A-4ACE-BC01-B8EDB67791A6}"/>
              </a:ext>
            </a:extLst>
          </p:cNvPr>
          <p:cNvSpPr/>
          <p:nvPr/>
        </p:nvSpPr>
        <p:spPr>
          <a:xfrm rot="21540000">
            <a:off x="9242297" y="212407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B7D5986-5C37-4FDF-BCC1-8AE738F7F9EE}"/>
              </a:ext>
            </a:extLst>
          </p:cNvPr>
          <p:cNvSpPr/>
          <p:nvPr/>
        </p:nvSpPr>
        <p:spPr>
          <a:xfrm rot="21480000">
            <a:off x="8861297" y="257175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D952DA-2D15-4F14-9CC9-56A7DCDD2F4D}"/>
              </a:ext>
            </a:extLst>
          </p:cNvPr>
          <p:cNvSpPr/>
          <p:nvPr/>
        </p:nvSpPr>
        <p:spPr>
          <a:xfrm rot="21480000">
            <a:off x="8537447" y="3076575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8D0114A-137D-4329-BE7A-F65E62CE75FD}"/>
              </a:ext>
            </a:extLst>
          </p:cNvPr>
          <p:cNvSpPr/>
          <p:nvPr/>
        </p:nvSpPr>
        <p:spPr>
          <a:xfrm rot="21420000">
            <a:off x="8223122" y="3600450"/>
            <a:ext cx="374904" cy="352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9AE9E-0D6A-4A1F-AF6C-D7483EF6CF10}"/>
              </a:ext>
            </a:extLst>
          </p:cNvPr>
          <p:cNvSpPr txBox="1"/>
          <p:nvPr/>
        </p:nvSpPr>
        <p:spPr>
          <a:xfrm rot="18420000">
            <a:off x="7353300" y="2476500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Appalachian Mountains</a:t>
            </a:r>
          </a:p>
        </p:txBody>
      </p:sp>
    </p:spTree>
    <p:extLst>
      <p:ext uri="{BB962C8B-B14F-4D97-AF65-F5344CB8AC3E}">
        <p14:creationId xmlns:p14="http://schemas.microsoft.com/office/powerpoint/2010/main" val="414401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view of a mountain&#10;&#10;Description generated with very high confidence">
            <a:extLst>
              <a:ext uri="{FF2B5EF4-FFF2-40B4-BE49-F238E27FC236}">
                <a16:creationId xmlns:a16="http://schemas.microsoft.com/office/drawing/2014/main" id="{38076973-411A-4AFC-86A1-28FEA288F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60" b="26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7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FD8EAEA4-7925-4E67-AC95-4AB4D6984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  <p:sp>
        <p:nvSpPr>
          <p:cNvPr id="7" name="Star: 6 Points 6">
            <a:extLst>
              <a:ext uri="{FF2B5EF4-FFF2-40B4-BE49-F238E27FC236}">
                <a16:creationId xmlns:a16="http://schemas.microsoft.com/office/drawing/2014/main" id="{680B50CF-D500-4DCD-A75F-C0E42BAFE7EE}"/>
              </a:ext>
            </a:extLst>
          </p:cNvPr>
          <p:cNvSpPr/>
          <p:nvPr/>
        </p:nvSpPr>
        <p:spPr>
          <a:xfrm>
            <a:off x="8524875" y="2552700"/>
            <a:ext cx="1247775" cy="10001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Calibri"/>
              </a:rPr>
              <a:t>You Are Here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16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141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Please Take Out Your Map Activity from Yesterday and Continue Working</vt:lpstr>
      <vt:lpstr>Physical Geography of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Fitzgibbons, Joshua</cp:lastModifiedBy>
  <cp:revision>274</cp:revision>
  <dcterms:created xsi:type="dcterms:W3CDTF">2013-07-15T20:26:40Z</dcterms:created>
  <dcterms:modified xsi:type="dcterms:W3CDTF">2019-09-06T16:40:02Z</dcterms:modified>
</cp:coreProperties>
</file>