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FBDC-3987-4BEF-A3F0-28978148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F79C-D4A3-4AAB-B015-665AA22A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86C2E-5064-4622-9D1F-C12A4216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7CA3-F338-47CE-BE27-1EBFE136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778A-31F1-4AC4-AA53-0AB7835B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F52D-2A0F-4BF7-BE19-C141D57E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C806-846B-4AB4-A643-C6956827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6BED-0698-4910-81C0-0061613C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645E1-E221-4818-AEE4-E986CCE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5B34-3643-4786-B83B-5508C312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E7DA2-14B4-47D6-B13E-7E2DF5D01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0D2A3-2EB1-4AEE-9B17-5068A1087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1D51-F653-4C8D-977A-8EBE71CF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8427-23EC-433A-8B93-E4C96C9D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F381-F95A-4E0A-95E7-0C32B944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0A18-E952-4424-B4F1-B858ED0F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3E14-42A8-4B40-805D-6E9A9803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D44B-EEFB-4F6A-A05C-734335A9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DF757-BC2B-42EB-AD99-2214E652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D984-EACB-4B02-873B-FA43113E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976E-9D9C-4101-9297-F9642D81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3D568-AE42-4B8C-B6FC-FACC2F15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4922A-2485-4831-BEF6-816BC051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DF5A-2CB7-4D50-B72F-2E02D893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CF42B-72C4-477A-BB18-8ED97400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A158-36EE-4FA4-B46D-7846A1A5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5F17-FE41-430C-9830-B3ABDC5B3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BF49B-7F1A-4E79-855E-36E93D0F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35CBF-F583-4FA9-AD1A-E9BEEFE7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7FBB-15F6-4689-AA35-F21FE88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389F2-498F-4CF6-A4CE-03D2FB3F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1152-9A95-4251-B15F-E26881DF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B1C1-C071-44A0-AADE-D52B5F57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1D42-9ABE-40BD-976C-5D7EA8DC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269EC-41FA-4265-A15D-A2BEA9155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B6E0E-62F1-4AA0-BB38-E3B847FE1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AF41A-7BF7-4FE6-B540-169787C0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A7750-3514-4A68-BB5B-653B6B6F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FED4C-1D90-4437-A0BA-8B74C252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B3D9-FA93-4250-887C-05E0B81F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26E8B-3F7F-4AEA-817C-4FDC6B3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662A-0CB3-42E6-9771-458F9528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8835-BFB1-49E5-8771-79357974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04F03-9A11-4D60-96BD-6E0513C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BB962-E31A-458C-9C94-E5F35E3D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6C622-E1C9-4513-9DAB-FDCCE1AA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3E86-6FF4-4E9A-9425-68445827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C45E-06E0-4E29-872A-31280842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3F29-0CE7-4AFB-964A-A17376BE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68C28-3E3A-4DF7-BF1C-C22BFBF6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842CC-2985-405B-AA25-76C24DB2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F5A08-39BA-41F2-8642-38F2E371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5867-99E7-48C1-94A7-8CAE0BF2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535F9-1608-468F-B415-9F5483941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5CA9A-1821-4899-AE1C-C6F950DC1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3AFFE-D317-4CEA-8218-093B3AF3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85CF-756D-4BAE-8122-3C9CA88C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46748-9397-4B43-A4AE-E099D89B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44089-233F-4ED3-B307-39B51A51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6FE7-6BCD-45C8-BCC6-1901F127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7B161-034D-47D8-BAE8-7249C0092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59E5-3613-4795-B983-0C0E2252460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27774-FEA6-4BFA-973D-53A82DDBA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0F58-0084-40FE-9E69-7E6F13EC3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2C7A-7601-43DF-9472-6D290E4F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966016"/>
            <a:ext cx="11553776" cy="4585698"/>
          </a:xfrm>
        </p:spPr>
        <p:txBody>
          <a:bodyPr>
            <a:noAutofit/>
          </a:bodyPr>
          <a:lstStyle/>
          <a:p>
            <a:r>
              <a:rPr lang="en-US" sz="6000" dirty="0" smtClean="0"/>
              <a:t>Take and </a:t>
            </a:r>
            <a:r>
              <a:rPr lang="en-US" sz="6000" b="1" dirty="0" smtClean="0"/>
              <a:t>quietly</a:t>
            </a:r>
            <a:r>
              <a:rPr lang="en-US" sz="6000" dirty="0" smtClean="0"/>
              <a:t> read ONE document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 may or may not have the same reading as the person next to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47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4291"/>
            <a:ext cx="10515600" cy="39586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Federalists and Anti-federalists will return to fight each other again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Stay tuned…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s constitution">
            <a:extLst>
              <a:ext uri="{FF2B5EF4-FFF2-40B4-BE49-F238E27FC236}">
                <a16:creationId xmlns:a16="http://schemas.microsoft.com/office/drawing/2014/main" id="{7C546BA2-D8DD-4BB7-A063-75BDC4776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7199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93154-4799-4502-A3C9-64D1B4DD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2917" y="1426673"/>
            <a:ext cx="5204242" cy="1644592"/>
          </a:xfrm>
        </p:spPr>
        <p:txBody>
          <a:bodyPr anchor="t">
            <a:normAutofit/>
          </a:bodyPr>
          <a:lstStyle/>
          <a:p>
            <a:pPr algn="l"/>
            <a:r>
              <a:rPr lang="en-US" sz="3700" dirty="0">
                <a:solidFill>
                  <a:srgbClr val="000000"/>
                </a:solidFill>
              </a:rPr>
              <a:t>The Road to Ratification (of the U.S. Constitution)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EB3F9-46C2-47ED-8568-E27D6CCD9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583" y="2162169"/>
            <a:ext cx="4711745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Federalists vs. Anti-federalists</a:t>
            </a:r>
          </a:p>
        </p:txBody>
      </p:sp>
    </p:spTree>
    <p:extLst>
      <p:ext uri="{BB962C8B-B14F-4D97-AF65-F5344CB8AC3E}">
        <p14:creationId xmlns:p14="http://schemas.microsoft.com/office/powerpoint/2010/main" val="18216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2CE5-C89E-4016-B602-FAB1B31B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E19D-669D-4FC1-BBFD-D7BC1FEE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ratify something means to formally approve of it</a:t>
            </a:r>
          </a:p>
          <a:p>
            <a:endParaRPr lang="en-US" dirty="0"/>
          </a:p>
          <a:p>
            <a:r>
              <a:rPr lang="en-US" dirty="0"/>
              <a:t>In order for the Constitution to become the official document that the U.S. government would follow, it had to be ratified by 9 of the 13 states</a:t>
            </a:r>
          </a:p>
        </p:txBody>
      </p:sp>
    </p:spTree>
    <p:extLst>
      <p:ext uri="{BB962C8B-B14F-4D97-AF65-F5344CB8AC3E}">
        <p14:creationId xmlns:p14="http://schemas.microsoft.com/office/powerpoint/2010/main" val="30050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BEC4D-0468-4736-8DAE-C090AEF4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7702" y="1286992"/>
            <a:ext cx="3592465" cy="4284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38A8D-ACF6-467A-8D75-3B5BB74E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74413" y="1270960"/>
            <a:ext cx="3276635" cy="4300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F62A7-18A1-47BD-A3E6-BD4C0DB47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69" y="1966833"/>
            <a:ext cx="2984500" cy="290830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186A0-FE27-4E09-907B-E384D5534E69}"/>
              </a:ext>
            </a:extLst>
          </p:cNvPr>
          <p:cNvSpPr txBox="1"/>
          <p:nvPr/>
        </p:nvSpPr>
        <p:spPr>
          <a:xfrm>
            <a:off x="1591027" y="195752"/>
            <a:ext cx="929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Federalists like Alexander Hamilton and Anti-federalists like Thomas Jefferson fought over ratifying the new Constitution</a:t>
            </a:r>
          </a:p>
        </p:txBody>
      </p:sp>
    </p:spTree>
    <p:extLst>
      <p:ext uri="{BB962C8B-B14F-4D97-AF65-F5344CB8AC3E}">
        <p14:creationId xmlns:p14="http://schemas.microsoft.com/office/powerpoint/2010/main" val="12400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C6C45CA-BE1A-4554-91EB-125C184BD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42873"/>
              </p:ext>
            </p:extLst>
          </p:nvPr>
        </p:nvGraphicFramePr>
        <p:xfrm>
          <a:off x="0" y="0"/>
          <a:ext cx="12192000" cy="690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14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Federalists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Anti-Federalists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8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dirty="0"/>
                        <a:t>Favored</a:t>
                      </a:r>
                      <a:r>
                        <a:rPr lang="en-US" sz="2800" baseline="0" dirty="0"/>
                        <a:t> strong national gov’t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baseline="0" dirty="0"/>
                        <a:t>Supported the Constitution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baseline="0" dirty="0"/>
                        <a:t>Wrote the </a:t>
                      </a:r>
                      <a:r>
                        <a:rPr lang="en-US" sz="2800" i="1" baseline="0" dirty="0"/>
                        <a:t>Federalist Papers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baseline="0" dirty="0"/>
                        <a:t>Figures such as Washington, Adams, Hamilton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dirty="0"/>
                        <a:t>Favored state and individual rights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dirty="0"/>
                        <a:t>Feared too much national power and a big government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dirty="0"/>
                        <a:t>Wanted</a:t>
                      </a:r>
                      <a:r>
                        <a:rPr lang="en-US" sz="2800" baseline="0" dirty="0"/>
                        <a:t> a Bill of Rights before ratifying the Constitution to protect individual freedoms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2800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800" baseline="0" dirty="0"/>
                        <a:t>Figures such as Jefferson and Patrick Henry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1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2C32-765A-419F-ACD1-ED94D958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the Bill of Rights?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D607-D536-4113-9B3C-ED26B401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Federalists agreed to the Anti-federalists’ demand for a Bill of Rights to be added to the Constitution</a:t>
            </a:r>
          </a:p>
          <a:p>
            <a:endParaRPr lang="en-US" dirty="0"/>
          </a:p>
          <a:p>
            <a:r>
              <a:rPr lang="en-US" dirty="0"/>
              <a:t>The Bill of Rights are the first 10 Amendments to the Constitution</a:t>
            </a:r>
          </a:p>
          <a:p>
            <a:endParaRPr lang="en-US" dirty="0"/>
          </a:p>
          <a:p>
            <a:r>
              <a:rPr lang="en-US" dirty="0"/>
              <a:t>It provides a list of rights that CANNOT be taken away</a:t>
            </a:r>
          </a:p>
        </p:txBody>
      </p:sp>
    </p:spTree>
    <p:extLst>
      <p:ext uri="{BB962C8B-B14F-4D97-AF65-F5344CB8AC3E}">
        <p14:creationId xmlns:p14="http://schemas.microsoft.com/office/powerpoint/2010/main" val="3283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11AAC2-E0B8-46F0-B385-DFBEBDDF5787}"/>
              </a:ext>
            </a:extLst>
          </p:cNvPr>
          <p:cNvSpPr/>
          <p:nvPr/>
        </p:nvSpPr>
        <p:spPr>
          <a:xfrm>
            <a:off x="413288" y="1091103"/>
            <a:ext cx="1177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: Freedom of Speech, Religion, Press, Assembly, Petition</a:t>
            </a:r>
          </a:p>
          <a:p>
            <a:endParaRPr lang="en-US" sz="3200" dirty="0"/>
          </a:p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: Right to bear arms</a:t>
            </a:r>
          </a:p>
          <a:p>
            <a:endParaRPr lang="en-US" sz="3200" dirty="0"/>
          </a:p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: No quartering of troops</a:t>
            </a:r>
          </a:p>
          <a:p>
            <a:endParaRPr lang="en-US" sz="3200" dirty="0"/>
          </a:p>
          <a:p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: No unreasonable search/seizures</a:t>
            </a:r>
          </a:p>
          <a:p>
            <a:endParaRPr lang="en-US" sz="3200" dirty="0"/>
          </a:p>
          <a:p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: No self-incrimination; no double jeopardy; due process, compensation (eminent domain)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66D7B-BF7B-446A-B37A-6FC7AA294FDD}"/>
              </a:ext>
            </a:extLst>
          </p:cNvPr>
          <p:cNvSpPr txBox="1"/>
          <p:nvPr/>
        </p:nvSpPr>
        <p:spPr>
          <a:xfrm>
            <a:off x="1159790" y="205719"/>
            <a:ext cx="9872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25619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223AEF-F7E3-40B5-88C9-F3A2CDAF747D}"/>
              </a:ext>
            </a:extLst>
          </p:cNvPr>
          <p:cNvSpPr/>
          <p:nvPr/>
        </p:nvSpPr>
        <p:spPr>
          <a:xfrm>
            <a:off x="439118" y="1166842"/>
            <a:ext cx="113137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</a:t>
            </a:r>
            <a:r>
              <a:rPr lang="en-US" sz="3200" baseline="30000" dirty="0"/>
              <a:t>th</a:t>
            </a:r>
            <a:r>
              <a:rPr lang="en-US" sz="3200" dirty="0"/>
              <a:t>: Speedy trial by jury</a:t>
            </a:r>
          </a:p>
          <a:p>
            <a:endParaRPr lang="en-US" sz="3200" dirty="0"/>
          </a:p>
          <a:p>
            <a:r>
              <a:rPr lang="en-US" sz="3200" dirty="0"/>
              <a:t>7</a:t>
            </a:r>
            <a:r>
              <a:rPr lang="en-US" sz="3200" baseline="30000" dirty="0"/>
              <a:t>th</a:t>
            </a:r>
            <a:r>
              <a:rPr lang="en-US" sz="3200" dirty="0"/>
              <a:t>: Civil cases are still tried by a jury</a:t>
            </a:r>
          </a:p>
          <a:p>
            <a:endParaRPr lang="en-US" sz="3200" dirty="0"/>
          </a:p>
          <a:p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: No cruel/unusual punishments</a:t>
            </a:r>
          </a:p>
          <a:p>
            <a:endParaRPr lang="en-US" sz="3200" dirty="0"/>
          </a:p>
          <a:p>
            <a:r>
              <a:rPr lang="en-US" sz="3200" dirty="0"/>
              <a:t>9</a:t>
            </a:r>
            <a:r>
              <a:rPr lang="en-US" sz="3200" baseline="30000" dirty="0"/>
              <a:t>th</a:t>
            </a:r>
            <a:r>
              <a:rPr lang="en-US" sz="3200" dirty="0"/>
              <a:t>: Not every right you have is listed in the Bill of Rights (you can walk your dog on a Sunday morning)</a:t>
            </a:r>
          </a:p>
          <a:p>
            <a:endParaRPr lang="en-US" sz="3200" dirty="0"/>
          </a:p>
          <a:p>
            <a:r>
              <a:rPr lang="en-US" sz="3200" dirty="0"/>
              <a:t>10</a:t>
            </a:r>
            <a:r>
              <a:rPr lang="en-US" sz="3200" baseline="30000" dirty="0"/>
              <a:t>th</a:t>
            </a:r>
            <a:r>
              <a:rPr lang="en-US" sz="3200" dirty="0"/>
              <a:t>: Power not given to national gov’t is given to states/the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9029C-D977-434D-8266-863262F61602}"/>
              </a:ext>
            </a:extLst>
          </p:cNvPr>
          <p:cNvSpPr txBox="1"/>
          <p:nvPr/>
        </p:nvSpPr>
        <p:spPr>
          <a:xfrm>
            <a:off x="1159790" y="205719"/>
            <a:ext cx="9872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23305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94-C7FC-48D1-863D-ED515A6F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The Constitution is Ratified!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B53D-BD07-4C71-8DA7-5F16FAAC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39" y="2400046"/>
            <a:ext cx="7519110" cy="42177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Framers who wrote the Constitution signed it on September 17, 1787</a:t>
            </a:r>
          </a:p>
          <a:p>
            <a:endParaRPr lang="en-US" dirty="0"/>
          </a:p>
          <a:p>
            <a:r>
              <a:rPr lang="en-US" dirty="0"/>
              <a:t>It was officially ratified by the states on June 21, 1788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George Washington was elected unanimously by the electoral college to be the first President of the United States – he was inaugurated on April 30, 1789</a:t>
            </a:r>
          </a:p>
        </p:txBody>
      </p:sp>
      <p:pic>
        <p:nvPicPr>
          <p:cNvPr id="1026" name="Picture 2" descr="Image result for george washington inauguration">
            <a:extLst>
              <a:ext uri="{FF2B5EF4-FFF2-40B4-BE49-F238E27FC236}">
                <a16:creationId xmlns:a16="http://schemas.microsoft.com/office/drawing/2014/main" id="{C6DE5C80-C1E5-4F63-B0DE-7CA7D7135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r="22031" b="-1"/>
          <a:stretch/>
        </p:blipFill>
        <p:spPr bwMode="auto">
          <a:xfrm>
            <a:off x="7481646" y="11"/>
            <a:ext cx="4710352" cy="506650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Take and quietly read ONE document  You may or may not have the same reading as the person next to you</vt:lpstr>
      <vt:lpstr>The Road to Ratification (of the U.S. Constitution)</vt:lpstr>
      <vt:lpstr>Ratification</vt:lpstr>
      <vt:lpstr>PowerPoint Presentation</vt:lpstr>
      <vt:lpstr>PowerPoint Presentation</vt:lpstr>
      <vt:lpstr>What is the Bill of Rights?</vt:lpstr>
      <vt:lpstr>PowerPoint Presentation</vt:lpstr>
      <vt:lpstr>PowerPoint Presentation</vt:lpstr>
      <vt:lpstr>The Constitution is Ratified!</vt:lpstr>
      <vt:lpstr>The Federalists and Anti-federalists will return to fight each other again   Stay tuned…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Ratification (of the U.S. Constitution)</dc:title>
  <dc:creator>Joshua Fitzgibbons</dc:creator>
  <cp:lastModifiedBy>Fitzgibbons, Joshua</cp:lastModifiedBy>
  <cp:revision>7</cp:revision>
  <dcterms:created xsi:type="dcterms:W3CDTF">2018-10-14T19:04:43Z</dcterms:created>
  <dcterms:modified xsi:type="dcterms:W3CDTF">2018-10-18T13:31:17Z</dcterms:modified>
</cp:coreProperties>
</file>