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F40B7-5427-4091-90A2-4C1C869B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0F1C39-123D-4D2A-861D-55F1ABA85F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583DD-363B-48AF-86BA-087A03608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39A3-534A-41EA-95E0-387127A6DDBE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0BAD0-B640-434F-8646-F365708CE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70287-37EB-40AE-AC28-30E5223D0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35F6-F34B-462A-A872-4B860598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094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24041-7D14-49B0-B554-2593F0A39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8D9F9-A7AE-47B2-905A-DB83B6CD50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664D1-69FC-4D79-B3A9-C7174094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39A3-534A-41EA-95E0-387127A6DDBE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734C0-40E9-48D5-9883-8089415D6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B8BFF-28C3-4D49-8FC5-9D39C833F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35F6-F34B-462A-A872-4B860598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4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3FEFB3-68ED-498B-BE7B-5C0A476773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140CEB-DC97-448F-8F1E-F4F26D69DD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BE8B2-5DDC-4497-AF3C-C0F5AA179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39A3-534A-41EA-95E0-387127A6DDBE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9F2FC-32D2-4CD5-9D5A-72415F3B1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D3063-0437-4782-B476-A26690D4C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35F6-F34B-462A-A872-4B860598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9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166D1-A4E8-4795-BDF5-A082F64B1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B15CB-9424-48D1-BAA7-71A08ABFD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10413-E8CA-4B2B-AA4F-5A5A74430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39A3-534A-41EA-95E0-387127A6DDBE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F27DC-4BAF-4F79-A4B7-32F013F66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C7865-695D-45CA-8373-18FFF1743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35F6-F34B-462A-A872-4B860598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5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BA84A-8DB7-43E6-8B6A-CAF5718E8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382F33-4AF8-4F82-9314-D5715ED58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42C4C-FBE7-4FD2-A16E-3DFCFB2CF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39A3-534A-41EA-95E0-387127A6DDBE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4A89C-B2A2-41D4-82D6-D6AB508CA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F93ED-BE7E-4947-B0C8-173713DC4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35F6-F34B-462A-A872-4B860598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78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392F9-61E6-489E-BFFF-735F631CB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9285D-F794-4272-B0C8-A66D33B3E7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75188B-BD9B-4BF7-B146-61E4EFFE47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CB28B1-9E3A-4ADD-AB4C-91EE75153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39A3-534A-41EA-95E0-387127A6DDBE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AA0FE3-0D20-4FF6-83EA-0D69580AE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350BFC-5554-4C88-B4F2-BDB8F8171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35F6-F34B-462A-A872-4B860598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86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B7CDF-D4F2-4310-9BAA-9FB9F185E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B85F4-64DA-46F4-871B-AD8B5C1A0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ED2F9C-79D4-4244-B1C9-6EFA26833C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98D892-EF34-4ED9-A5E0-DDA9535F5F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E80EA5-5C8C-4AC0-BA92-B943D4FAB1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A4791B-B993-4AD1-A34A-4B00FF2D8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39A3-534A-41EA-95E0-387127A6DDBE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734279-A345-4E42-9D0B-AF19A3CA8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176538-A030-462A-991A-AE9E81745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35F6-F34B-462A-A872-4B860598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763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F7C7D-71F0-497A-87C5-03887A7E8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7B58D9-D166-461B-AD72-CF0B90DAE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39A3-534A-41EA-95E0-387127A6DDBE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E62133-7DBC-42D8-83BF-0FD1048BF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85C127-B77A-4245-87CD-522733657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35F6-F34B-462A-A872-4B860598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181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C7747A-95B6-4420-952F-62672A64E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39A3-534A-41EA-95E0-387127A6DDBE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FA8F60-9D19-4CCA-8627-9B540865E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16FEC3-B569-4D94-B276-C1B945A58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35F6-F34B-462A-A872-4B860598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02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7067E-B889-499B-BFC8-6F86E4DB3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0254B-FADF-40F2-9F12-3F85522EB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4E99C2-BECD-43B1-8FF2-F1E5BFE44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98B6A-F3F3-403A-9844-1008EF637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39A3-534A-41EA-95E0-387127A6DDBE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CEC31F-4C9E-4A30-8433-458250873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41E404-63C4-4F11-9F16-A4D7EF123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35F6-F34B-462A-A872-4B860598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2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223D2-FE9B-4229-AF5E-FD827F8DA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4BA7D0-132F-4B44-A804-B7BA4AAC38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5B1ADC-A14D-445B-8FC5-A349C4C60B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18E5F3-C1FC-4E58-B2A9-E280587EA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39A3-534A-41EA-95E0-387127A6DDBE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71A2EB-1530-4EC2-894D-C18756E8E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3CD1F-FAF3-4A39-A278-7A2D3C4F4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35F6-F34B-462A-A872-4B860598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646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F58B55-E0B5-4E42-AD03-BA806E4D0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7345A-A57A-4BB7-9E86-2B1548EE0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6B316-C126-46BE-B597-48FC5A0505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339A3-534A-41EA-95E0-387127A6DDBE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A30D0-8820-467A-A2FB-605550C86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ADCE2-B755-4475-A515-E21B83CCA8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535F6-F34B-462A-A872-4B860598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766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B8236-782B-4AF9-BD03-F904569D85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Supply</a:t>
            </a:r>
          </a:p>
        </p:txBody>
      </p:sp>
    </p:spTree>
    <p:extLst>
      <p:ext uri="{BB962C8B-B14F-4D97-AF65-F5344CB8AC3E}">
        <p14:creationId xmlns:p14="http://schemas.microsoft.com/office/powerpoint/2010/main" val="1039077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7DB6F-2EA8-4113-AA3D-72EB6F4C6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Quantity Supplied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BEDF2-5B9E-471C-B360-9C539095D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72497"/>
            <a:ext cx="10515600" cy="38044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The amount of a good that firms/companies are willing to supply at a particular price over a given period of time</a:t>
            </a:r>
          </a:p>
        </p:txBody>
      </p:sp>
    </p:spTree>
    <p:extLst>
      <p:ext uri="{BB962C8B-B14F-4D97-AF65-F5344CB8AC3E}">
        <p14:creationId xmlns:p14="http://schemas.microsoft.com/office/powerpoint/2010/main" val="3917764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84643-DD9B-45DD-ADCD-D6970FBD8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Law of Supply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09ADA-AACA-436A-8DA0-A138602B1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As price </a:t>
            </a:r>
            <a:r>
              <a:rPr lang="en-US" sz="3200" b="1" dirty="0"/>
              <a:t>increases</a:t>
            </a:r>
            <a:r>
              <a:rPr lang="en-US" sz="3200" dirty="0"/>
              <a:t>, quantity supplied also </a:t>
            </a:r>
            <a:r>
              <a:rPr lang="en-US" sz="3200" b="1" dirty="0"/>
              <a:t>increases</a:t>
            </a:r>
          </a:p>
          <a:p>
            <a:endParaRPr lang="en-US" sz="3200" dirty="0"/>
          </a:p>
          <a:p>
            <a:r>
              <a:rPr lang="en-US" sz="3200" dirty="0"/>
              <a:t>As price </a:t>
            </a:r>
            <a:r>
              <a:rPr lang="en-US" sz="3200" b="1" dirty="0"/>
              <a:t>decreases</a:t>
            </a:r>
            <a:r>
              <a:rPr lang="en-US" sz="3200" dirty="0"/>
              <a:t>, quantity supplied also </a:t>
            </a:r>
            <a:r>
              <a:rPr lang="en-US" sz="3200" b="1" dirty="0"/>
              <a:t>decreases</a:t>
            </a:r>
          </a:p>
          <a:p>
            <a:endParaRPr lang="en-US" sz="3200" dirty="0"/>
          </a:p>
          <a:p>
            <a:r>
              <a:rPr lang="en-US" sz="3200" dirty="0"/>
              <a:t>The law of supply means there is a tendency for price and quantity supplied to move in the </a:t>
            </a:r>
            <a:r>
              <a:rPr lang="en-US" sz="3200" b="1" dirty="0"/>
              <a:t>same direction</a:t>
            </a:r>
          </a:p>
        </p:txBody>
      </p:sp>
    </p:spTree>
    <p:extLst>
      <p:ext uri="{BB962C8B-B14F-4D97-AF65-F5344CB8AC3E}">
        <p14:creationId xmlns:p14="http://schemas.microsoft.com/office/powerpoint/2010/main" val="194027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89C2B-DAFD-44B7-8886-96B35E13F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94118"/>
          </a:xfrm>
        </p:spPr>
        <p:txBody>
          <a:bodyPr/>
          <a:lstStyle/>
          <a:p>
            <a:pPr algn="ctr"/>
            <a:r>
              <a:rPr lang="en-US" dirty="0"/>
              <a:t>Supply Curve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70AB23-0FF8-4A79-B65D-1D033402BD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0169" y="793750"/>
            <a:ext cx="7691661" cy="606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034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7AEA6-B66E-4240-BAFD-991E1247B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Causes the Supply Curve to Shift?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B06BB-BD29-46F0-8150-488849EBB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5405"/>
            <a:ext cx="10515600" cy="3911558"/>
          </a:xfrm>
        </p:spPr>
        <p:txBody>
          <a:bodyPr>
            <a:normAutofit/>
          </a:bodyPr>
          <a:lstStyle/>
          <a:p>
            <a:r>
              <a:rPr lang="en-US" sz="3200" dirty="0"/>
              <a:t>A change in price causes </a:t>
            </a:r>
            <a:r>
              <a:rPr lang="en-US" sz="3200" b="1" dirty="0"/>
              <a:t>movement along the supply curve</a:t>
            </a:r>
          </a:p>
          <a:p>
            <a:endParaRPr lang="en-US" sz="3200" dirty="0"/>
          </a:p>
          <a:p>
            <a:r>
              <a:rPr lang="en-US" sz="3200" dirty="0"/>
              <a:t>Changing factors OTHER THAN price cause </a:t>
            </a:r>
            <a:r>
              <a:rPr lang="en-US" sz="3200" b="1" dirty="0"/>
              <a:t>the supply curve to shift</a:t>
            </a:r>
          </a:p>
        </p:txBody>
      </p:sp>
    </p:spTree>
    <p:extLst>
      <p:ext uri="{BB962C8B-B14F-4D97-AF65-F5344CB8AC3E}">
        <p14:creationId xmlns:p14="http://schemas.microsoft.com/office/powerpoint/2010/main" val="251514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DFC41-88C1-4FCE-99EA-111FD14E6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94486"/>
          </a:xfrm>
        </p:spPr>
        <p:txBody>
          <a:bodyPr/>
          <a:lstStyle/>
          <a:p>
            <a:pPr algn="ctr"/>
            <a:r>
              <a:rPr lang="en-US" dirty="0"/>
              <a:t>Cost of Inputs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9091F-05B1-48C7-9548-42D8F596C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6260" y="1029730"/>
            <a:ext cx="4870122" cy="5049794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dirty="0"/>
              <a:t>More expensive materials &amp; resources (factors of production) makes production more expensive </a:t>
            </a:r>
            <a:r>
              <a:rPr lang="en-US" dirty="0">
                <a:sym typeface="Wingdings" panose="05000000000000000000" pitchFamily="2" charset="2"/>
              </a:rPr>
              <a:t> firms will supply less of a product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B99031-0A92-49B9-A6B2-FB6E77138D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128" y="1194487"/>
            <a:ext cx="5959763" cy="5377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835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495BA-F42F-40A9-B987-46D49B61B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Government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936C6-E02F-4A6F-8A25-0CC2D9622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Higher taxes result in firms earning less revenue per unit sold; this shifts the entire supply curve</a:t>
            </a:r>
          </a:p>
          <a:p>
            <a:endParaRPr lang="en-US" dirty="0"/>
          </a:p>
          <a:p>
            <a:r>
              <a:rPr lang="en-US" dirty="0"/>
              <a:t>Regulations that increase input cost (such as emissions regulations) also shift the entire supply curve</a:t>
            </a:r>
          </a:p>
          <a:p>
            <a:endParaRPr lang="en-US" dirty="0"/>
          </a:p>
          <a:p>
            <a:r>
              <a:rPr lang="en-US" dirty="0"/>
              <a:t>Government policies usually shift the supply curve left (lower) because firms reap fewer of the benefits from supplying a product</a:t>
            </a:r>
          </a:p>
        </p:txBody>
      </p:sp>
    </p:spTree>
    <p:extLst>
      <p:ext uri="{BB962C8B-B14F-4D97-AF65-F5344CB8AC3E}">
        <p14:creationId xmlns:p14="http://schemas.microsoft.com/office/powerpoint/2010/main" val="144767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5534D-68C4-4158-89C4-9373C1F93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Technological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A4CF2-7505-451D-99CA-795BB92CC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5419" y="1875052"/>
            <a:ext cx="4131462" cy="435133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New technologies that decrease production costs (faster production, lower labor costs, etc.) cause firms to increase their supplies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B99332-1DC3-49ED-B907-1C33A88966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997" y="1259948"/>
            <a:ext cx="6270625" cy="5581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05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DB696-856F-4A99-9A09-CB7D4FC5C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Natural Disasters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52EFB-2C76-4FDF-ACF9-CDAA81696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314" y="1998619"/>
            <a:ext cx="7193692" cy="4351338"/>
          </a:xfrm>
        </p:spPr>
        <p:txBody>
          <a:bodyPr/>
          <a:lstStyle/>
          <a:p>
            <a:r>
              <a:rPr lang="en-US" dirty="0"/>
              <a:t>Natural disasters such as hurricanes, tsunamis, forest fires, earthquakes, etc. can increase the scarcity of factors of production</a:t>
            </a:r>
          </a:p>
          <a:p>
            <a:endParaRPr lang="en-US" dirty="0"/>
          </a:p>
          <a:p>
            <a:r>
              <a:rPr lang="en-US" dirty="0"/>
              <a:t>Natural disasters tend to decrease supply and shift the supply curve to the left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FC8FAB-7332-4BE8-A01C-E8F7308C67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0129" y="2291917"/>
            <a:ext cx="4739507" cy="427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42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243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Supply</vt:lpstr>
      <vt:lpstr>Quantity Supplied</vt:lpstr>
      <vt:lpstr>Law of Supply</vt:lpstr>
      <vt:lpstr>Supply Curve</vt:lpstr>
      <vt:lpstr>What Causes the Supply Curve to Shift?</vt:lpstr>
      <vt:lpstr>Cost of Inputs</vt:lpstr>
      <vt:lpstr>Government Policies</vt:lpstr>
      <vt:lpstr>Technological Changes</vt:lpstr>
      <vt:lpstr>Natural Disasters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Supply</dc:title>
  <dc:creator>Joshua Fitzgibbons</dc:creator>
  <cp:lastModifiedBy>Joshua Fitzgibbons</cp:lastModifiedBy>
  <cp:revision>3</cp:revision>
  <dcterms:created xsi:type="dcterms:W3CDTF">2019-02-24T16:32:54Z</dcterms:created>
  <dcterms:modified xsi:type="dcterms:W3CDTF">2019-02-24T16:48:56Z</dcterms:modified>
</cp:coreProperties>
</file>