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1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7" r:id="rId17"/>
    <p:sldId id="265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E098-0469-46C2-A1E9-C1F08DEEA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B057A-F389-4880-8502-EDD08B885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F156A-D826-48A2-A0AD-112E08CC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C32AE-671A-4FCD-AF3D-FADA4938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7522-6DE0-4ECD-8514-F5C7F159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4661-9ED0-4F01-9020-A5374AD0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59993-1427-4981-88BC-F8774DC0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76AD6-6AA3-41ED-B7F3-5E9D3F02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8C00-0178-41FB-BA70-56E79453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E1B56-C983-4A69-BF19-FC31E526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41001-8957-4C6E-8622-61AC6DB5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77899-D13B-481F-AA3A-16890333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E17F-FB99-456D-95FE-748AB7CD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E4C43-58A5-49F0-A3D5-80FD08E2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E608B-0532-4E26-9736-0F5A12E4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6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A35-E1F0-41D4-B6D0-81306ED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294B-CB3A-4E78-A857-BD3F71EB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594B-6F84-4057-B8C0-3B448EED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5B19C-7D8B-4C87-ADAD-392A6677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663D-CA3A-4D3C-B5D3-E41CCAE2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867A-E243-423C-9118-29FB614F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2CE1-BBC8-4731-853B-FD4FAE84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3861-7158-4956-A718-3C78BAF1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F7203-2381-4372-BC04-B57747A5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6E11D-7963-4322-BDA4-6B428C10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7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E4E9-ABB5-4EB0-84AD-A91772CD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1790-B102-4A93-A779-3722B3B52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3C1C8-ED3D-4F94-AEB2-00F1D775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EC0C7-F12A-4758-9857-7E0925E2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294C2-D398-45BB-8B94-577BA4D9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6C0FF-64B3-4546-80D1-D70D205D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5114-986F-4C89-A6F7-689F2D5E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DB498-B508-421C-B09D-44A8932E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F4FBE-3B02-42F0-88E8-3F97B8B40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8B6E9-D42E-4D01-B64D-CE0D39839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31330-2C04-4E03-A6EB-40FFF4E3B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38FA8-F9CC-4A78-A416-B478A8D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7DA57-C62D-4845-9D9A-6BDF4E0A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A74E9-BC50-40BE-A1FF-1ED66CB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2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D710-7BDB-405B-9251-9C207209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71951-B60D-4F05-9629-0EC37C0A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DB097-CB20-4B6C-A3AD-BD9E5D44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887B2-D8B0-4F16-BF7A-A2529520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2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5354C-E88C-455A-973F-136B5CDA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E00F5-46DA-4805-8ABF-91DF187A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027F-9D30-45CC-81CD-366C158E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4CB9-CF3E-4D9F-8B06-17F3B4BF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57F9-8750-42E1-ABB4-2B3FF87C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58232-F309-4C8A-9E1F-3638588D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37644-FCD0-4587-A63A-BDC90CC8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14AF-DF85-4FE4-8A06-CBFB9F22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C5157-DE20-40A6-8E7D-87587A6E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6BCA-6235-4BC3-B9FB-146EA886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F37AA-EB9E-49CF-AA1A-D2467EA29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A6F9D-DDD7-4915-A5A6-D1173F126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413A3-E384-4B0F-A2BB-4F8F8908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1D2C-C780-4D30-B905-5B9998FA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952C8-7BCF-44F7-B217-99D9B93F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FF273-92D0-47B4-B108-3724F971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BE47E-913C-4DE6-8196-52306360C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B4B5-2820-4DCD-A632-4D948EA5A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67F0-A6FC-4AC4-B653-38B920AB82A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054A5-D531-45D9-9FFD-63B5D17F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2457-5736-424F-927B-4CAAB4CF9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73D4-F2CB-4E02-8959-D758F337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_TVABIVG4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1854926"/>
            <a:ext cx="4663440" cy="4165283"/>
          </a:xfrm>
        </p:spPr>
        <p:txBody>
          <a:bodyPr/>
          <a:lstStyle/>
          <a:p>
            <a:r>
              <a:rPr lang="en-US" dirty="0" smtClean="0"/>
              <a:t>Take a cartoon from the front of the room</a:t>
            </a:r>
          </a:p>
          <a:p>
            <a:endParaRPr lang="en-US" dirty="0" smtClean="0"/>
          </a:p>
          <a:p>
            <a:r>
              <a:rPr lang="en-US" dirty="0" smtClean="0"/>
              <a:t>Make at least 5 observations and 3 inferences about the cartoon</a:t>
            </a:r>
            <a:endParaRPr lang="en-US" dirty="0"/>
          </a:p>
        </p:txBody>
      </p:sp>
      <p:pic>
        <p:nvPicPr>
          <p:cNvPr id="4" name="Picture 3" descr="http://explorepahistory.com/kora/files/1/2/1-2-8EE-25-ExplorePAHistory-a0h6g3-a_3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9"/>
          <a:stretch/>
        </p:blipFill>
        <p:spPr bwMode="auto">
          <a:xfrm>
            <a:off x="5107577" y="1920240"/>
            <a:ext cx="6910251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7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A5C1-265C-4534-893A-1BD12218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War Hawks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2DB6-1C37-4767-BEE1-A32B930D6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343818"/>
            <a:ext cx="7228114" cy="4833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people in Congress wanted to go to war with England</a:t>
            </a:r>
          </a:p>
          <a:p>
            <a:endParaRPr lang="en-US" dirty="0"/>
          </a:p>
          <a:p>
            <a:r>
              <a:rPr lang="en-US" dirty="0"/>
              <a:t>The War Hawks argued that England had to pay for the impressment of American sailors and their support for Native American attacks on the U.S.</a:t>
            </a:r>
          </a:p>
          <a:p>
            <a:endParaRPr lang="en-US" dirty="0"/>
          </a:p>
          <a:p>
            <a:r>
              <a:rPr lang="en-US" dirty="0"/>
              <a:t>Henry Clay from Kentucky &amp; John Calhoun from South Carolina were prominent War Hawks who wanted to go to war with England and invade British-held Canada</a:t>
            </a:r>
          </a:p>
        </p:txBody>
      </p:sp>
      <p:pic>
        <p:nvPicPr>
          <p:cNvPr id="2050" name="Picture 2" descr="Image result for war of 1812 war hawks">
            <a:extLst>
              <a:ext uri="{FF2B5EF4-FFF2-40B4-BE49-F238E27FC236}">
                <a16:creationId xmlns:a16="http://schemas.microsoft.com/office/drawing/2014/main" id="{B634F4A5-B345-4703-8E95-E4677CF5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2079015"/>
            <a:ext cx="4346308" cy="40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1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B9DB-1557-4202-B1E0-9E2DF545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U.S. Goes to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6A3C-F174-4B0A-A58A-39EE2502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9" y="1343818"/>
            <a:ext cx="11283042" cy="5236596"/>
          </a:xfrm>
        </p:spPr>
        <p:txBody>
          <a:bodyPr>
            <a:normAutofit/>
          </a:bodyPr>
          <a:lstStyle/>
          <a:p>
            <a:r>
              <a:rPr lang="en-US" dirty="0"/>
              <a:t>Congress, thanks to urging by President James Madison, declared war on Britain in 1812</a:t>
            </a:r>
          </a:p>
          <a:p>
            <a:endParaRPr lang="en-US" dirty="0"/>
          </a:p>
          <a:p>
            <a:r>
              <a:rPr lang="en-US" dirty="0"/>
              <a:t>The U.S. planned to invade Canada rather than build up a navy to invade England</a:t>
            </a:r>
          </a:p>
          <a:p>
            <a:endParaRPr lang="en-US" dirty="0"/>
          </a:p>
          <a:p>
            <a:r>
              <a:rPr lang="en-US" dirty="0"/>
              <a:t>The Canada invasion failed miserably because of Native American support for the British</a:t>
            </a:r>
          </a:p>
          <a:p>
            <a:endParaRPr lang="en-US" dirty="0"/>
          </a:p>
          <a:p>
            <a:r>
              <a:rPr lang="en-US" dirty="0"/>
              <a:t>The British retaliated with an invasion of the United States mainland and marched on Washington D.C. where they burned the White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t of smoke around it&#10;&#10;Description generated with high confidence">
            <a:extLst>
              <a:ext uri="{FF2B5EF4-FFF2-40B4-BE49-F238E27FC236}">
                <a16:creationId xmlns:a16="http://schemas.microsoft.com/office/drawing/2014/main" id="{4AC92237-4188-4B84-91C9-CA9DF5AF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" r="110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6">
            <a:extLst>
              <a:ext uri="{FF2B5EF4-FFF2-40B4-BE49-F238E27FC236}">
                <a16:creationId xmlns:a16="http://schemas.microsoft.com/office/drawing/2014/main" id="{A6792F05-2FD4-4F18-815E-15391E8B4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4A1BD-37E0-4058-BA51-A87CE60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-15300"/>
            <a:ext cx="8014982" cy="1097481"/>
          </a:xfrm>
        </p:spPr>
        <p:txBody>
          <a:bodyPr>
            <a:normAutofit/>
          </a:bodyPr>
          <a:lstStyle/>
          <a:p>
            <a:r>
              <a:rPr lang="en-US" dirty="0"/>
              <a:t>The British Fail in Baltimore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3275-F79F-4FBA-8B23-D98C56002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63" y="1233182"/>
            <a:ext cx="6560890" cy="5478011"/>
          </a:xfrm>
        </p:spPr>
        <p:txBody>
          <a:bodyPr>
            <a:normAutofit/>
          </a:bodyPr>
          <a:lstStyle/>
          <a:p>
            <a:r>
              <a:rPr lang="en-US" dirty="0"/>
              <a:t>After conquering D.C., the British marched on Baltimore, where they fought to capture </a:t>
            </a:r>
            <a:r>
              <a:rPr lang="en-US" dirty="0" smtClean="0"/>
              <a:t>Fort </a:t>
            </a:r>
            <a:r>
              <a:rPr lang="en-US" dirty="0"/>
              <a:t>McHenry</a:t>
            </a:r>
          </a:p>
          <a:p>
            <a:endParaRPr lang="en-US" dirty="0"/>
          </a:p>
          <a:p>
            <a:r>
              <a:rPr lang="en-US" dirty="0"/>
              <a:t>American troops managed to hold the fort as Francis Scott Key watched from a prison ship and recorded the attack in a poem</a:t>
            </a:r>
          </a:p>
          <a:p>
            <a:endParaRPr lang="en-US" dirty="0"/>
          </a:p>
          <a:p>
            <a:r>
              <a:rPr lang="en-US" dirty="0"/>
              <a:t>The poem was called The Star Spangled Banner and would later become the United States National Anthem</a:t>
            </a:r>
          </a:p>
        </p:txBody>
      </p:sp>
      <p:pic>
        <p:nvPicPr>
          <p:cNvPr id="3074" name="Picture 2" descr="Image result for fort mchenry">
            <a:extLst>
              <a:ext uri="{FF2B5EF4-FFF2-40B4-BE49-F238E27FC236}">
                <a16:creationId xmlns:a16="http://schemas.microsoft.com/office/drawing/2014/main" id="{2EDF8D91-37AD-4ACF-AB70-8E785E704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5" r="2" b="2"/>
          <a:stretch/>
        </p:blipFill>
        <p:spPr bwMode="auto"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rancis scott key">
            <a:extLst>
              <a:ext uri="{FF2B5EF4-FFF2-40B4-BE49-F238E27FC236}">
                <a16:creationId xmlns:a16="http://schemas.microsoft.com/office/drawing/2014/main" id="{E0656DFB-E7A2-425A-9679-1C2510B9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 r="1" b="38296"/>
          <a:stretch/>
        </p:blipFill>
        <p:spPr bwMode="auto"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2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4849-739B-4B2E-AB95-7621DA097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/>
              <a:t>Trivia Fact: </a:t>
            </a:r>
            <a:r>
              <a:rPr lang="en-US" sz="2900"/>
              <a:t>The War of 1812 is the ONLY time the United States has been invaded by an enemy army</a:t>
            </a:r>
          </a:p>
        </p:txBody>
      </p:sp>
      <p:pic>
        <p:nvPicPr>
          <p:cNvPr id="4098" name="Picture 2" descr="Image result for war of 1812">
            <a:extLst>
              <a:ext uri="{FF2B5EF4-FFF2-40B4-BE49-F238E27FC236}">
                <a16:creationId xmlns:a16="http://schemas.microsoft.com/office/drawing/2014/main" id="{6B69AFD9-F5B4-47A4-8CC0-0ED3C58B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6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5ED4-B562-4C77-A6CA-85378F2D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End of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5CDD-99C1-49CA-97F5-141180AC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616529"/>
            <a:ext cx="11691256" cy="5061856"/>
          </a:xfrm>
        </p:spPr>
        <p:txBody>
          <a:bodyPr>
            <a:normAutofit/>
          </a:bodyPr>
          <a:lstStyle/>
          <a:p>
            <a:r>
              <a:rPr lang="en-US" dirty="0"/>
              <a:t>The Treaty of Ghent ended the War of 1812</a:t>
            </a:r>
          </a:p>
          <a:p>
            <a:endParaRPr lang="en-US" dirty="0"/>
          </a:p>
          <a:p>
            <a:r>
              <a:rPr lang="en-US" dirty="0"/>
              <a:t>Both England and the U.S. had grown tired of fighting, so they ended the war and agreed to return to the </a:t>
            </a:r>
            <a:r>
              <a:rPr lang="en-US" b="1" dirty="0"/>
              <a:t>status quo</a:t>
            </a:r>
          </a:p>
          <a:p>
            <a:endParaRPr lang="en-US" b="1" dirty="0"/>
          </a:p>
          <a:p>
            <a:r>
              <a:rPr lang="en-US" dirty="0"/>
              <a:t>Nothing about impressment was officially stated in the treaty</a:t>
            </a:r>
          </a:p>
          <a:p>
            <a:endParaRPr lang="en-US" dirty="0"/>
          </a:p>
          <a:p>
            <a:r>
              <a:rPr lang="en-US" dirty="0"/>
              <a:t>The War of 1812 is called </a:t>
            </a:r>
            <a:r>
              <a:rPr lang="en-US" dirty="0" smtClean="0"/>
              <a:t>America’s </a:t>
            </a:r>
            <a:r>
              <a:rPr lang="en-US" dirty="0"/>
              <a:t>“2</a:t>
            </a:r>
            <a:r>
              <a:rPr lang="en-US" baseline="30000" dirty="0"/>
              <a:t>nd</a:t>
            </a:r>
            <a:r>
              <a:rPr lang="en-US" dirty="0"/>
              <a:t> War of Independence” because the U.S. proved that their defeat of the British in the Revolutionary War was legit</a:t>
            </a:r>
          </a:p>
        </p:txBody>
      </p:sp>
    </p:spTree>
    <p:extLst>
      <p:ext uri="{BB962C8B-B14F-4D97-AF65-F5344CB8AC3E}">
        <p14:creationId xmlns:p14="http://schemas.microsoft.com/office/powerpoint/2010/main" val="27626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CD52-2460-46EC-A168-9BC01C82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0" y="0"/>
            <a:ext cx="5358757" cy="865414"/>
          </a:xfrm>
        </p:spPr>
        <p:txBody>
          <a:bodyPr>
            <a:normAutofit/>
          </a:bodyPr>
          <a:lstStyle/>
          <a:p>
            <a:r>
              <a:rPr lang="en-US" dirty="0"/>
              <a:t>Battle of New Orleans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AEF8-D813-4670-AF18-9D1200E8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2" y="865414"/>
            <a:ext cx="7814504" cy="5992576"/>
          </a:xfrm>
        </p:spPr>
        <p:txBody>
          <a:bodyPr>
            <a:noAutofit/>
          </a:bodyPr>
          <a:lstStyle/>
          <a:p>
            <a:r>
              <a:rPr lang="en-US" dirty="0"/>
              <a:t>The Battle of New Orleans served as a major American victory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Americans </a:t>
            </a:r>
            <a:r>
              <a:rPr lang="en-US" dirty="0"/>
              <a:t>suffered only 71 </a:t>
            </a:r>
            <a:r>
              <a:rPr lang="en-US" dirty="0" smtClean="0"/>
              <a:t>casualties compared </a:t>
            </a:r>
            <a:r>
              <a:rPr lang="en-US" dirty="0"/>
              <a:t>to England’s 2,036</a:t>
            </a:r>
          </a:p>
          <a:p>
            <a:endParaRPr lang="en-US" dirty="0"/>
          </a:p>
          <a:p>
            <a:r>
              <a:rPr lang="en-US" dirty="0"/>
              <a:t>General Andrew Jackson (future President!) became an American icon and hero because of the battle</a:t>
            </a:r>
          </a:p>
          <a:p>
            <a:endParaRPr lang="en-US" dirty="0"/>
          </a:p>
          <a:p>
            <a:r>
              <a:rPr lang="en-US" dirty="0"/>
              <a:t>The Battle of New Orleans took place AFTER the War of 1812 ended with the Treaty of Ghent (it took too long for news to reach New Orleans!)</a:t>
            </a:r>
          </a:p>
        </p:txBody>
      </p:sp>
      <p:pic>
        <p:nvPicPr>
          <p:cNvPr id="5122" name="Picture 2" descr="Image result for andrew jackson battle of new orleans">
            <a:extLst>
              <a:ext uri="{FF2B5EF4-FFF2-40B4-BE49-F238E27FC236}">
                <a16:creationId xmlns:a16="http://schemas.microsoft.com/office/drawing/2014/main" id="{368648CF-4B72-49C6-B977-D3189353B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5893"/>
          <a:stretch/>
        </p:blipFill>
        <p:spPr bwMode="auto">
          <a:xfrm>
            <a:off x="7935686" y="10"/>
            <a:ext cx="42563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3F0C-D40F-4B26-AE7B-4A198AF00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War of 1812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CEEC8-9234-4654-9E2F-3A6F0A58D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Expansion, Nationalism, or Sectionalism?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4AF490-2F69-42B2-BC9A-63BA976E6E29}"/>
              </a:ext>
            </a:extLst>
          </p:cNvPr>
          <p:cNvSpPr/>
          <p:nvPr/>
        </p:nvSpPr>
        <p:spPr>
          <a:xfrm>
            <a:off x="4310743" y="3200400"/>
            <a:ext cx="2481943" cy="13552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DEFC-ACAC-4A65-8710-016401755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https://www.youtube.com/watch?v=0_TVABIVG4Y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xplorepahistory.com/kora/files/1/2/1-2-8EE-25-ExplorePAHistory-a0h6g3-a_3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144" y="23132"/>
            <a:ext cx="5157787" cy="467269"/>
          </a:xfrm>
        </p:spPr>
        <p:txBody>
          <a:bodyPr/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6305" y="56333"/>
            <a:ext cx="5183188" cy="454206"/>
          </a:xfrm>
        </p:spPr>
        <p:txBody>
          <a:bodyPr/>
          <a:lstStyle/>
          <a:p>
            <a:pPr algn="ctr"/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503" y="627017"/>
            <a:ext cx="5893071" cy="60611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81364" y="640080"/>
            <a:ext cx="5893071" cy="606116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5029"/>
          </a:xfrm>
        </p:spPr>
        <p:txBody>
          <a:bodyPr/>
          <a:lstStyle/>
          <a:p>
            <a:pPr algn="ctr"/>
            <a:r>
              <a:rPr lang="en-US" dirty="0" smtClean="0"/>
              <a:t>The Battle of Tippecanoe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1045029"/>
            <a:ext cx="1133856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In late 1811, a Native American named Tecumseh began building an armed resistance to fight American expansion</a:t>
            </a:r>
          </a:p>
          <a:p>
            <a:endParaRPr lang="en-US" dirty="0" smtClean="0"/>
          </a:p>
          <a:p>
            <a:r>
              <a:rPr lang="en-US" dirty="0" smtClean="0"/>
              <a:t>He was upset over dishonest land treaties that took their land</a:t>
            </a:r>
          </a:p>
          <a:p>
            <a:endParaRPr lang="en-US" dirty="0" smtClean="0"/>
          </a:p>
          <a:p>
            <a:r>
              <a:rPr lang="en-US" dirty="0" smtClean="0"/>
              <a:t>While Tecumseh was building an army of natives, Governor William Henry Harrison of the Indiana Territory led troops to the native town Prophetstown </a:t>
            </a:r>
          </a:p>
          <a:p>
            <a:endParaRPr lang="en-US" dirty="0" smtClean="0"/>
          </a:p>
          <a:p>
            <a:r>
              <a:rPr lang="en-US" dirty="0" smtClean="0"/>
              <a:t>A battle ensued along the Tippecanoe River – the Americans burned Prophetstown but most of the Native Americans escaped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0"/>
            <a:ext cx="9888583" cy="68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t of smoke around it&#10;&#10;Description generated with high confidence">
            <a:extLst>
              <a:ext uri="{FF2B5EF4-FFF2-40B4-BE49-F238E27FC236}">
                <a16:creationId xmlns:a16="http://schemas.microsoft.com/office/drawing/2014/main" id="{243F9DB3-37DA-41B8-96AE-0A0BF5C8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" r="110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E5CBD-BB5B-40CC-A9FA-0E4B2E13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War of 1812: England Strikes Back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621D-03CC-4E55-B6B5-BEFEA2F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England vs. France (AGAIN!)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537E7-D6A9-4214-80EC-4B1411C4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343818"/>
            <a:ext cx="11478986" cy="5495927"/>
          </a:xfrm>
        </p:spPr>
        <p:txBody>
          <a:bodyPr>
            <a:normAutofit/>
          </a:bodyPr>
          <a:lstStyle/>
          <a:p>
            <a:r>
              <a:rPr lang="en-US" dirty="0"/>
              <a:t>During Jefferson’s presidency, the United States traded with France</a:t>
            </a:r>
          </a:p>
          <a:p>
            <a:endParaRPr lang="en-US" dirty="0"/>
          </a:p>
          <a:p>
            <a:r>
              <a:rPr lang="en-US" dirty="0"/>
              <a:t>England, who was at war with France, was unhappy with the United States’ trade arrangement with the French so they began stopping and confiscating American merchant ships</a:t>
            </a:r>
          </a:p>
          <a:p>
            <a:endParaRPr lang="en-US" dirty="0"/>
          </a:p>
          <a:p>
            <a:r>
              <a:rPr lang="en-US" dirty="0"/>
              <a:t>England also </a:t>
            </a:r>
            <a:r>
              <a:rPr lang="en-US" b="1" dirty="0"/>
              <a:t>impressed </a:t>
            </a:r>
            <a:r>
              <a:rPr lang="en-US" dirty="0"/>
              <a:t>American sailors – U.S. sailors were taken from their ships and forced to serve in the British Navy</a:t>
            </a:r>
          </a:p>
          <a:p>
            <a:endParaRPr lang="en-US" dirty="0"/>
          </a:p>
          <a:p>
            <a:r>
              <a:rPr lang="en-US" dirty="0"/>
              <a:t>By 1812, 6,000 American sailors had been forced to serve in the British Navy</a:t>
            </a:r>
          </a:p>
        </p:txBody>
      </p:sp>
    </p:spTree>
    <p:extLst>
      <p:ext uri="{BB962C8B-B14F-4D97-AF65-F5344CB8AC3E}">
        <p14:creationId xmlns:p14="http://schemas.microsoft.com/office/powerpoint/2010/main" val="3458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men capturing sailors on a pier">
            <a:extLst>
              <a:ext uri="{FF2B5EF4-FFF2-40B4-BE49-F238E27FC236}">
                <a16:creationId xmlns:a16="http://schemas.microsoft.com/office/drawing/2014/main" id="{6526D7C6-7CDE-455E-B247-C8B0BCC46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23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35EB-DFD7-452D-BB0E-9D800C73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Jefferson’s Embargo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3C89-1704-4D2F-90D4-891AF87F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5" y="1343818"/>
            <a:ext cx="11462657" cy="5350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Federalists and Democratic Republicans became outraged with the British policy of impressment</a:t>
            </a:r>
          </a:p>
          <a:p>
            <a:endParaRPr lang="en-US" dirty="0"/>
          </a:p>
          <a:p>
            <a:r>
              <a:rPr lang="en-US" dirty="0"/>
              <a:t>Jefferson knew the young U.S. Navy could not compete with the British Navy in open warfare, so he asked Congress to declare an </a:t>
            </a:r>
            <a:r>
              <a:rPr lang="en-US" b="1" dirty="0"/>
              <a:t>embargo</a:t>
            </a:r>
          </a:p>
          <a:p>
            <a:endParaRPr lang="en-US" b="1" dirty="0"/>
          </a:p>
          <a:p>
            <a:r>
              <a:rPr lang="en-US" dirty="0"/>
              <a:t>Under the embargo, the U.S. stopped all trade with England</a:t>
            </a:r>
          </a:p>
          <a:p>
            <a:endParaRPr lang="en-US" dirty="0"/>
          </a:p>
          <a:p>
            <a:r>
              <a:rPr lang="en-US" dirty="0"/>
              <a:t>Jefferson hoped the embargo would hurt the British economy, but it backfired and hurt American merchants and farmers</a:t>
            </a:r>
          </a:p>
          <a:p>
            <a:endParaRPr lang="en-US" dirty="0"/>
          </a:p>
          <a:p>
            <a:r>
              <a:rPr lang="en-US" dirty="0"/>
              <a:t>Jefferson lifted the embargo before retiring from the Presidency in 1809</a:t>
            </a:r>
          </a:p>
        </p:txBody>
      </p:sp>
    </p:spTree>
    <p:extLst>
      <p:ext uri="{BB962C8B-B14F-4D97-AF65-F5344CB8AC3E}">
        <p14:creationId xmlns:p14="http://schemas.microsoft.com/office/powerpoint/2010/main" val="17205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661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Do Now</vt:lpstr>
      <vt:lpstr>PowerPoint Presentation</vt:lpstr>
      <vt:lpstr>PowerPoint Presentation</vt:lpstr>
      <vt:lpstr>The Battle of Tippecanoe</vt:lpstr>
      <vt:lpstr>PowerPoint Presentation</vt:lpstr>
      <vt:lpstr>The War of 1812: England Strikes Back</vt:lpstr>
      <vt:lpstr>England vs. France (AGAIN!)</vt:lpstr>
      <vt:lpstr>PowerPoint Presentation</vt:lpstr>
      <vt:lpstr>Jefferson’s Embargo</vt:lpstr>
      <vt:lpstr>The War Hawks</vt:lpstr>
      <vt:lpstr>The U.S. Goes to War</vt:lpstr>
      <vt:lpstr>PowerPoint Presentation</vt:lpstr>
      <vt:lpstr>The British Fail in Baltimore</vt:lpstr>
      <vt:lpstr>Trivia Fact: The War of 1812 is the ONLY time the United States has been invaded by an enemy army</vt:lpstr>
      <vt:lpstr>The End of the War</vt:lpstr>
      <vt:lpstr>Battle of New Orleans</vt:lpstr>
      <vt:lpstr>War of 1812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of 1812: England Strikes Back</dc:title>
  <dc:creator>Joshua Fitzgibbons</dc:creator>
  <cp:lastModifiedBy>Fitzgibbons, Joshua</cp:lastModifiedBy>
  <cp:revision>14</cp:revision>
  <dcterms:created xsi:type="dcterms:W3CDTF">2018-10-31T23:18:29Z</dcterms:created>
  <dcterms:modified xsi:type="dcterms:W3CDTF">2018-11-02T16:41:39Z</dcterms:modified>
</cp:coreProperties>
</file>