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4CD274B-7BAD-4835-A888-97114B323A7B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527C807-A2DE-40D6-A0DC-9FFD87B50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8878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Taft’s Dollar Diplomacy &amp;</a:t>
            </a:r>
            <a:br>
              <a:rPr lang="en-US" dirty="0"/>
            </a:br>
            <a:r>
              <a:rPr lang="en-US" dirty="0"/>
              <a:t>Wilson’s Moral Diplomacy</a:t>
            </a:r>
          </a:p>
        </p:txBody>
      </p:sp>
    </p:spTree>
    <p:extLst>
      <p:ext uri="{BB962C8B-B14F-4D97-AF65-F5344CB8AC3E}">
        <p14:creationId xmlns:p14="http://schemas.microsoft.com/office/powerpoint/2010/main" val="1096433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William H. Taft and Dollar Diplomacy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18942" y="2222287"/>
            <a:ext cx="5785644" cy="4436090"/>
          </a:xfrm>
        </p:spPr>
        <p:txBody>
          <a:bodyPr>
            <a:normAutofit/>
          </a:bodyPr>
          <a:lstStyle/>
          <a:p>
            <a:r>
              <a:rPr lang="en-US" sz="2400" dirty="0"/>
              <a:t>President Taft’s foreign policy depended more on investors’ dollars than aggressive militarism</a:t>
            </a:r>
          </a:p>
          <a:p>
            <a:endParaRPr lang="en-US" sz="2400" dirty="0"/>
          </a:p>
          <a:p>
            <a:r>
              <a:rPr lang="en-US" sz="2400" dirty="0"/>
              <a:t>His policy of promoting U.S. trade by supporting American business abroad came to be known as “dollar diplomacy”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347285" y="2222287"/>
            <a:ext cx="3419453" cy="4229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577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Dollar Diplomacy in East Asia </a:t>
            </a:r>
            <a:br>
              <a:rPr lang="en-US" dirty="0"/>
            </a:br>
            <a:r>
              <a:rPr lang="en-US" dirty="0"/>
              <a:t>&amp; Latin America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365" y="2080620"/>
            <a:ext cx="11423561" cy="4635713"/>
          </a:xfrm>
        </p:spPr>
        <p:txBody>
          <a:bodyPr/>
          <a:lstStyle/>
          <a:p>
            <a:r>
              <a:rPr lang="en-US" dirty="0"/>
              <a:t>Taft believed private American financial investment in China and Central America would lead to greater stability in those regions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Taft’s policies met one big obstacle: growing anti-imperialism in America and abroad</a:t>
            </a:r>
          </a:p>
          <a:p>
            <a:endParaRPr lang="en-US" dirty="0"/>
          </a:p>
          <a:p>
            <a:r>
              <a:rPr lang="en-US" dirty="0"/>
              <a:t>America was able to participate in joint construction of railroads in China, but Russia and Japan excluded America from building railroads in northern Manchuria</a:t>
            </a:r>
          </a:p>
          <a:p>
            <a:pPr lvl="1"/>
            <a:endParaRPr lang="en-US" dirty="0"/>
          </a:p>
          <a:p>
            <a:r>
              <a:rPr lang="en-US" dirty="0"/>
              <a:t>U.S. also had to intervene in a civil war in Nicaragua to protect American investments</a:t>
            </a:r>
          </a:p>
        </p:txBody>
      </p:sp>
    </p:spTree>
    <p:extLst>
      <p:ext uri="{BB962C8B-B14F-4D97-AF65-F5344CB8AC3E}">
        <p14:creationId xmlns:p14="http://schemas.microsoft.com/office/powerpoint/2010/main" val="2997828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Woodrow Wilson &amp; Foreign Affairs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3184" y="2222287"/>
            <a:ext cx="5811402" cy="4423212"/>
          </a:xfrm>
        </p:spPr>
        <p:txBody>
          <a:bodyPr>
            <a:normAutofit/>
          </a:bodyPr>
          <a:lstStyle/>
          <a:p>
            <a:r>
              <a:rPr lang="en-US" sz="2800" dirty="0"/>
              <a:t>President Wilson promised a moral approach to foreign affairs</a:t>
            </a:r>
          </a:p>
          <a:p>
            <a:endParaRPr lang="en-US" sz="2800" dirty="0"/>
          </a:p>
          <a:p>
            <a:r>
              <a:rPr lang="en-US" sz="2800" dirty="0"/>
              <a:t>Said he opposed imperialism, the big-stick, and dollar-diplomacy policies of his predecessors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25446" y="2394084"/>
            <a:ext cx="3839290" cy="3839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63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Wilson’s Moral Diplomacy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995" y="3181082"/>
            <a:ext cx="11699179" cy="173864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Wilson took specific steps to correct what he thought were wrongful policies of the past:</a:t>
            </a:r>
          </a:p>
          <a:p>
            <a:pPr lvl="1"/>
            <a:r>
              <a:rPr lang="en-US" dirty="0"/>
              <a:t>Philippines- Jones Act of 1916 granted full territorial status, guaranteed a bill of rights and universal male suffrage, promised independence as soon as a stable govt. was established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Puerto Rico- an act of Congress granted U.S. citizenship and provided for limited self-government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Panama Canal- Wilson persuaded Congress to repeal an act that exempted U.S. ships from paying standard canal tolls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Tried to negotiate international treaties that lessened tensions between nations before conflict could break out</a:t>
            </a:r>
          </a:p>
        </p:txBody>
      </p:sp>
    </p:spTree>
    <p:extLst>
      <p:ext uri="{BB962C8B-B14F-4D97-AF65-F5344CB8AC3E}">
        <p14:creationId xmlns:p14="http://schemas.microsoft.com/office/powerpoint/2010/main" val="37574726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46</TotalTime>
  <Words>258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Century Gothic</vt:lpstr>
      <vt:lpstr>Wingdings 2</vt:lpstr>
      <vt:lpstr>Quotable</vt:lpstr>
      <vt:lpstr>Taft’s Dollar Diplomacy &amp; Wilson’s Moral Diplomacy</vt:lpstr>
      <vt:lpstr>William H. Taft and Dollar Diplomacy</vt:lpstr>
      <vt:lpstr>Dollar Diplomacy in East Asia  &amp; Latin America</vt:lpstr>
      <vt:lpstr>Woodrow Wilson &amp; Foreign Affairs</vt:lpstr>
      <vt:lpstr>Wilson’s Moral Diplomacy</vt:lpstr>
    </vt:vector>
  </TitlesOfParts>
  <Company>TCSNC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Taft’s Dollar Diplomacy &amp; Wilson’s Moral Diplomacy</dc:title>
  <dc:creator>Thomas Melvin</dc:creator>
  <cp:lastModifiedBy>Joshua Fitzgibbons</cp:lastModifiedBy>
  <cp:revision>7</cp:revision>
  <cp:lastPrinted>2017-03-10T12:39:03Z</cp:lastPrinted>
  <dcterms:created xsi:type="dcterms:W3CDTF">2017-03-10T12:11:26Z</dcterms:created>
  <dcterms:modified xsi:type="dcterms:W3CDTF">2019-03-03T14:48:03Z</dcterms:modified>
</cp:coreProperties>
</file>