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67315C-ED3C-9C4D-935C-BFB0EE99AAB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649CE6-89DC-944A-B6B6-CA93D52E88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014"/>
          </a:xfrm>
        </p:spPr>
        <p:txBody>
          <a:bodyPr/>
          <a:lstStyle/>
          <a:p>
            <a:r>
              <a:rPr lang="en-US" dirty="0"/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54" y="1104274"/>
            <a:ext cx="9015146" cy="57537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Government: The institution through which a society makes and enforces public policies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Public Policy: All of the things a government decides to do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State: A body of people, living in a defined territory, with a government that can make and enforce laws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Legislative Power: The power to make laws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Executive Power: The power to enforce laws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Judicial Power: The power to interpret laws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07" y="0"/>
            <a:ext cx="8651595" cy="1030655"/>
          </a:xfrm>
        </p:spPr>
        <p:txBody>
          <a:bodyPr/>
          <a:lstStyle/>
          <a:p>
            <a:r>
              <a:rPr lang="en-US" dirty="0"/>
              <a:t>Theory 2: The Force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105"/>
            <a:ext cx="8229600" cy="4525963"/>
          </a:xfrm>
        </p:spPr>
        <p:txBody>
          <a:bodyPr/>
          <a:lstStyle/>
          <a:p>
            <a:r>
              <a:rPr lang="en-US" dirty="0"/>
              <a:t>An individual or group claims control over a territory &amp; population and </a:t>
            </a:r>
            <a:r>
              <a:rPr lang="en-US" b="1" dirty="0"/>
              <a:t>forces </a:t>
            </a:r>
            <a:r>
              <a:rPr lang="en-US" dirty="0"/>
              <a:t>the population to submit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Those in control form a government and a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7087"/>
            <a:ext cx="9144000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824"/>
          </a:xfrm>
        </p:spPr>
        <p:txBody>
          <a:bodyPr/>
          <a:lstStyle/>
          <a:p>
            <a:r>
              <a:rPr lang="en-US" sz="4400" dirty="0"/>
              <a:t>Theory 3: The Divine Right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15" y="1158490"/>
            <a:ext cx="8633187" cy="4525963"/>
          </a:xfrm>
        </p:spPr>
        <p:txBody>
          <a:bodyPr>
            <a:normAutofit/>
          </a:bodyPr>
          <a:lstStyle/>
          <a:p>
            <a:r>
              <a:rPr lang="en-US" sz="2600" dirty="0"/>
              <a:t>God creates a state and chooses leaders for the government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 ruler gets their credibility &amp; power from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" y="3183989"/>
            <a:ext cx="3674011" cy="367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294" y="3460057"/>
            <a:ext cx="5436706" cy="33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0655"/>
          </a:xfrm>
        </p:spPr>
        <p:txBody>
          <a:bodyPr/>
          <a:lstStyle/>
          <a:p>
            <a:r>
              <a:rPr lang="en-US" sz="4800" dirty="0"/>
              <a:t>Theory 4: Social Contract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98" y="1379345"/>
            <a:ext cx="8025737" cy="4525963"/>
          </a:xfrm>
        </p:spPr>
        <p:txBody>
          <a:bodyPr/>
          <a:lstStyle/>
          <a:p>
            <a:r>
              <a:rPr lang="en-US" dirty="0"/>
              <a:t>Developed by Enlightenment Era philosophers like Locke, Hobbes, &amp; Rousseau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People </a:t>
            </a:r>
            <a:r>
              <a:rPr lang="en-US" b="1" dirty="0"/>
              <a:t>choose </a:t>
            </a:r>
            <a:r>
              <a:rPr lang="en-US" dirty="0"/>
              <a:t>to give power to a government for the well-being of society and that all political power comes from </a:t>
            </a:r>
            <a:r>
              <a:rPr lang="en-US" b="1" dirty="0"/>
              <a:t>the people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United States subscribes to the social contract theory</a:t>
            </a:r>
          </a:p>
        </p:txBody>
      </p:sp>
    </p:spTree>
    <p:extLst>
      <p:ext uri="{BB962C8B-B14F-4D97-AF65-F5344CB8AC3E}">
        <p14:creationId xmlns:p14="http://schemas.microsoft.com/office/powerpoint/2010/main" val="38332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people can withhold power from an unjust government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fact, many believe it is the people’s </a:t>
            </a:r>
            <a:r>
              <a:rPr lang="en-US" b="1" dirty="0"/>
              <a:t>obligation</a:t>
            </a:r>
            <a:r>
              <a:rPr lang="en-US" dirty="0"/>
              <a:t> to withhold power from an unjust government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0655"/>
          </a:xfrm>
        </p:spPr>
        <p:txBody>
          <a:bodyPr/>
          <a:lstStyle/>
          <a:p>
            <a:r>
              <a:rPr lang="en-US" sz="4800" dirty="0"/>
              <a:t>Theory 4: Social Contract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9248"/>
            <a:ext cx="9144000" cy="29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0655"/>
          </a:xfrm>
        </p:spPr>
        <p:txBody>
          <a:bodyPr/>
          <a:lstStyle/>
          <a:p>
            <a:r>
              <a:rPr lang="en-US" sz="4800" dirty="0"/>
              <a:t>Theory 4: Social Contract Theory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064"/>
            <a:ext cx="9144000" cy="52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3106"/>
          </a:xfrm>
        </p:spPr>
        <p:txBody>
          <a:bodyPr/>
          <a:lstStyle/>
          <a:p>
            <a:r>
              <a:rPr lang="en-US" dirty="0"/>
              <a:t>What is a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78" y="1452963"/>
            <a:ext cx="77864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government makes and enforces public policies via the three sources of power (legislative, executive, and judicial) for a given state</a:t>
            </a:r>
          </a:p>
        </p:txBody>
      </p:sp>
    </p:spTree>
    <p:extLst>
      <p:ext uri="{BB962C8B-B14F-4D97-AF65-F5344CB8AC3E}">
        <p14:creationId xmlns:p14="http://schemas.microsoft.com/office/powerpoint/2010/main" val="311043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9487"/>
          </a:xfrm>
        </p:spPr>
        <p:txBody>
          <a:bodyPr/>
          <a:lstStyle/>
          <a:p>
            <a:r>
              <a:rPr lang="en-US" dirty="0"/>
              <a:t>The “State”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5" y="1159488"/>
            <a:ext cx="8780448" cy="548456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Does not refer to the 50 states in the USA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 state is the main unit of government in the world today </a:t>
            </a:r>
            <a:r>
              <a:rPr lang="mr-IN" sz="2600" dirty="0"/>
              <a:t>–</a:t>
            </a:r>
            <a:r>
              <a:rPr lang="en-US" sz="2600" dirty="0"/>
              <a:t> each country is considered a “state”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There are over 200 states, varying in size, population, and power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Every state has 4 basic characteristics: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Territory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Sovereignty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A Government</a:t>
            </a:r>
          </a:p>
        </p:txBody>
      </p:sp>
    </p:spTree>
    <p:extLst>
      <p:ext uri="{BB962C8B-B14F-4D97-AF65-F5344CB8AC3E}">
        <p14:creationId xmlns:p14="http://schemas.microsoft.com/office/powerpoint/2010/main" val="33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422"/>
            <a:ext cx="8229600" cy="1196297"/>
          </a:xfrm>
        </p:spPr>
        <p:txBody>
          <a:bodyPr/>
          <a:lstStyle/>
          <a:p>
            <a:r>
              <a:rPr lang="en-US" dirty="0"/>
              <a:t>Population &amp;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6012"/>
            <a:ext cx="5263540" cy="4525963"/>
          </a:xfrm>
        </p:spPr>
        <p:txBody>
          <a:bodyPr/>
          <a:lstStyle/>
          <a:p>
            <a:r>
              <a:rPr lang="en-US" dirty="0"/>
              <a:t>Every state must have a population (people)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Populations can be large or small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can be diverse or homogenous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40" y="1083875"/>
            <a:ext cx="3880460" cy="57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633"/>
          </a:xfrm>
        </p:spPr>
        <p:txBody>
          <a:bodyPr/>
          <a:lstStyle/>
          <a:p>
            <a:r>
              <a:rPr lang="en-US" dirty="0"/>
              <a:t>Population &amp;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70" y="1028662"/>
            <a:ext cx="913318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Every state must have territory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 must have land, as well as recognized borders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637"/>
            <a:ext cx="9144000" cy="38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510"/>
          </a:xfrm>
        </p:spPr>
        <p:txBody>
          <a:bodyPr/>
          <a:lstStyle/>
          <a:p>
            <a:r>
              <a:rPr lang="en-US" dirty="0"/>
              <a:t>Sovereignty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Sovereignty = power or authority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state must have power or authority over its own governance in order to decide public policies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 state answers to another state, it is not sovereign </a:t>
            </a:r>
          </a:p>
        </p:txBody>
      </p:sp>
    </p:spTree>
    <p:extLst>
      <p:ext uri="{BB962C8B-B14F-4D97-AF65-F5344CB8AC3E}">
        <p14:creationId xmlns:p14="http://schemas.microsoft.com/office/powerpoint/2010/main" val="38286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128"/>
          </a:xfrm>
        </p:spPr>
        <p:txBody>
          <a:bodyPr/>
          <a:lstStyle/>
          <a:p>
            <a:r>
              <a:rPr lang="en-US" dirty="0"/>
              <a:t>A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243"/>
            <a:ext cx="8229600" cy="4340920"/>
          </a:xfrm>
        </p:spPr>
        <p:txBody>
          <a:bodyPr>
            <a:normAutofit/>
          </a:bodyPr>
          <a:lstStyle/>
          <a:p>
            <a:r>
              <a:rPr lang="en-US" sz="2800" dirty="0"/>
              <a:t>Every state must have a government to create and enforce its public policies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180"/>
            <a:ext cx="9144000" cy="3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a State Get It’s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2447807"/>
            <a:ext cx="8706817" cy="3678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four theories that attempt to answer from where a state/government originates/gets its power</a:t>
            </a:r>
          </a:p>
        </p:txBody>
      </p:sp>
    </p:spTree>
    <p:extLst>
      <p:ext uri="{BB962C8B-B14F-4D97-AF65-F5344CB8AC3E}">
        <p14:creationId xmlns:p14="http://schemas.microsoft.com/office/powerpoint/2010/main" val="336411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</p:spPr>
        <p:txBody>
          <a:bodyPr/>
          <a:lstStyle/>
          <a:p>
            <a:r>
              <a:rPr lang="en-US" sz="4800" dirty="0"/>
              <a:t>Theory 1: Evolutionary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2" y="1360940"/>
            <a:ext cx="4178535" cy="4525963"/>
          </a:xfrm>
        </p:spPr>
        <p:txBody>
          <a:bodyPr/>
          <a:lstStyle/>
          <a:p>
            <a:r>
              <a:rPr lang="en-US" dirty="0"/>
              <a:t>Primitive families spread out and settled in different regions </a:t>
            </a:r>
            <a:r>
              <a:rPr lang="mr-IN" dirty="0"/>
              <a:t>–</a:t>
            </a:r>
            <a:r>
              <a:rPr lang="en-US" dirty="0"/>
              <a:t> the heads of these families then formed governments and created states</a:t>
            </a:r>
          </a:p>
        </p:txBody>
      </p:sp>
      <p:pic>
        <p:nvPicPr>
          <p:cNvPr id="4" name="Picture 8" descr="c01_s01_p008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2276" y="2018077"/>
            <a:ext cx="403860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3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391</TotalTime>
  <Words>454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Executive</vt:lpstr>
      <vt:lpstr>Key Vocabulary</vt:lpstr>
      <vt:lpstr>What is a government?</vt:lpstr>
      <vt:lpstr>The “State”</vt:lpstr>
      <vt:lpstr>Population &amp; Territory</vt:lpstr>
      <vt:lpstr>Population &amp; Territory</vt:lpstr>
      <vt:lpstr>Sovereignty </vt:lpstr>
      <vt:lpstr>A Government</vt:lpstr>
      <vt:lpstr>Where Does a State Get It’s Power?</vt:lpstr>
      <vt:lpstr>Theory 1: Evolutionary Theory</vt:lpstr>
      <vt:lpstr>Theory 2: The Force Theory</vt:lpstr>
      <vt:lpstr>Theory 3: The Divine Right Theory</vt:lpstr>
      <vt:lpstr>Theory 4: Social Contract Theory</vt:lpstr>
      <vt:lpstr>Theory 4: Social Contract Theory</vt:lpstr>
      <vt:lpstr>Theory 4: Social Contract Theory</vt:lpstr>
    </vt:vector>
  </TitlesOfParts>
  <Company>Georgetown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Principles of Government</dc:title>
  <dc:creator>Joshua Fitzgibbons</dc:creator>
  <cp:lastModifiedBy>Joshua Fitzgibbons</cp:lastModifiedBy>
  <cp:revision>32</cp:revision>
  <dcterms:created xsi:type="dcterms:W3CDTF">2018-01-31T22:29:50Z</dcterms:created>
  <dcterms:modified xsi:type="dcterms:W3CDTF">2019-09-07T21:35:53Z</dcterms:modified>
</cp:coreProperties>
</file>